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9" r:id="rId4"/>
    <p:sldId id="260" r:id="rId5"/>
    <p:sldId id="261" r:id="rId6"/>
  </p:sldIdLst>
  <p:sldSz cx="12192000" cy="6858000"/>
  <p:notesSz cx="12192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591C122-4F24-47E7-AE50-702F50899ED7}" v="51" dt="2025-04-11T06:44:33.811"/>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382" autoAdjust="0"/>
    <p:restoredTop sz="94660"/>
  </p:normalViewPr>
  <p:slideViewPr>
    <p:cSldViewPr>
      <p:cViewPr varScale="1">
        <p:scale>
          <a:sx n="78" d="100"/>
          <a:sy n="78" d="100"/>
        </p:scale>
        <p:origin x="1186" y="6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ker, Christian" userId="77bfaa60-88a4-460b-8df3-ad7562a43974" providerId="ADAL" clId="{F591C122-4F24-47E7-AE50-702F50899ED7}"/>
    <pc:docChg chg="undo custSel addSld delSld modSld">
      <pc:chgData name="Baker, Christian" userId="77bfaa60-88a4-460b-8df3-ad7562a43974" providerId="ADAL" clId="{F591C122-4F24-47E7-AE50-702F50899ED7}" dt="2025-04-14T00:40:58.652" v="13989" actId="14100"/>
      <pc:docMkLst>
        <pc:docMk/>
      </pc:docMkLst>
      <pc:sldChg chg="addSp delSp modSp mod">
        <pc:chgData name="Baker, Christian" userId="77bfaa60-88a4-460b-8df3-ad7562a43974" providerId="ADAL" clId="{F591C122-4F24-47E7-AE50-702F50899ED7}" dt="2025-04-14T00:40:58.652" v="13989" actId="14100"/>
        <pc:sldMkLst>
          <pc:docMk/>
          <pc:sldMk cId="0" sldId="256"/>
        </pc:sldMkLst>
        <pc:spChg chg="mod">
          <ac:chgData name="Baker, Christian" userId="77bfaa60-88a4-460b-8df3-ad7562a43974" providerId="ADAL" clId="{F591C122-4F24-47E7-AE50-702F50899ED7}" dt="2025-04-09T04:56:51.399" v="3709" actId="20577"/>
          <ac:spMkLst>
            <pc:docMk/>
            <pc:sldMk cId="0" sldId="256"/>
            <ac:spMk id="2" creationId="{00000000-0000-0000-0000-000000000000}"/>
          </ac:spMkLst>
        </pc:spChg>
        <pc:spChg chg="mod">
          <ac:chgData name="Baker, Christian" userId="77bfaa60-88a4-460b-8df3-ad7562a43974" providerId="ADAL" clId="{F591C122-4F24-47E7-AE50-702F50899ED7}" dt="2025-04-11T07:06:29.979" v="13802" actId="2711"/>
          <ac:spMkLst>
            <pc:docMk/>
            <pc:sldMk cId="0" sldId="256"/>
            <ac:spMk id="16" creationId="{00000000-0000-0000-0000-000000000000}"/>
          </ac:spMkLst>
        </pc:spChg>
        <pc:spChg chg="add del mod">
          <ac:chgData name="Baker, Christian" userId="77bfaa60-88a4-460b-8df3-ad7562a43974" providerId="ADAL" clId="{F591C122-4F24-47E7-AE50-702F50899ED7}" dt="2025-04-11T06:56:44.782" v="13639" actId="20577"/>
          <ac:spMkLst>
            <pc:docMk/>
            <pc:sldMk cId="0" sldId="256"/>
            <ac:spMk id="17" creationId="{00000000-0000-0000-0000-000000000000}"/>
          </ac:spMkLst>
        </pc:spChg>
        <pc:spChg chg="add del">
          <ac:chgData name="Baker, Christian" userId="77bfaa60-88a4-460b-8df3-ad7562a43974" providerId="ADAL" clId="{F591C122-4F24-47E7-AE50-702F50899ED7}" dt="2025-04-09T03:28:20.141" v="1537" actId="478"/>
          <ac:spMkLst>
            <pc:docMk/>
            <pc:sldMk cId="0" sldId="256"/>
            <ac:spMk id="42" creationId="{00000000-0000-0000-0000-000000000000}"/>
          </ac:spMkLst>
        </pc:spChg>
        <pc:spChg chg="mod">
          <ac:chgData name="Baker, Christian" userId="77bfaa60-88a4-460b-8df3-ad7562a43974" providerId="ADAL" clId="{F591C122-4F24-47E7-AE50-702F50899ED7}" dt="2025-04-09T05:58:57.737" v="6347" actId="1076"/>
          <ac:spMkLst>
            <pc:docMk/>
            <pc:sldMk cId="0" sldId="256"/>
            <ac:spMk id="78" creationId="{00000000-0000-0000-0000-000000000000}"/>
          </ac:spMkLst>
        </pc:spChg>
        <pc:spChg chg="mod">
          <ac:chgData name="Baker, Christian" userId="77bfaa60-88a4-460b-8df3-ad7562a43974" providerId="ADAL" clId="{F591C122-4F24-47E7-AE50-702F50899ED7}" dt="2025-04-09T01:35:03.323" v="653" actId="20577"/>
          <ac:spMkLst>
            <pc:docMk/>
            <pc:sldMk cId="0" sldId="256"/>
            <ac:spMk id="82" creationId="{4D437966-89A1-4109-1E16-669CC6ABFB54}"/>
          </ac:spMkLst>
        </pc:spChg>
        <pc:spChg chg="mod">
          <ac:chgData name="Baker, Christian" userId="77bfaa60-88a4-460b-8df3-ad7562a43974" providerId="ADAL" clId="{F591C122-4F24-47E7-AE50-702F50899ED7}" dt="2025-04-09T04:50:09.235" v="3584" actId="20577"/>
          <ac:spMkLst>
            <pc:docMk/>
            <pc:sldMk cId="0" sldId="256"/>
            <ac:spMk id="83" creationId="{26F8BCDE-C9EB-8B02-12F0-9EC6984F38AE}"/>
          </ac:spMkLst>
        </pc:spChg>
        <pc:spChg chg="mod">
          <ac:chgData name="Baker, Christian" userId="77bfaa60-88a4-460b-8df3-ad7562a43974" providerId="ADAL" clId="{F591C122-4F24-47E7-AE50-702F50899ED7}" dt="2025-04-09T01:39:05.725" v="916" actId="1076"/>
          <ac:spMkLst>
            <pc:docMk/>
            <pc:sldMk cId="0" sldId="256"/>
            <ac:spMk id="87" creationId="{5BC731F0-4674-C11B-5C00-BDD4DB2CDD4C}"/>
          </ac:spMkLst>
        </pc:spChg>
        <pc:spChg chg="mod">
          <ac:chgData name="Baker, Christian" userId="77bfaa60-88a4-460b-8df3-ad7562a43974" providerId="ADAL" clId="{F591C122-4F24-47E7-AE50-702F50899ED7}" dt="2025-04-14T00:40:58.652" v="13989" actId="14100"/>
          <ac:spMkLst>
            <pc:docMk/>
            <pc:sldMk cId="0" sldId="256"/>
            <ac:spMk id="111" creationId="{529B38A4-4EB4-3DDC-8C7C-5729B0B3D13D}"/>
          </ac:spMkLst>
        </pc:spChg>
        <pc:spChg chg="mod">
          <ac:chgData name="Baker, Christian" userId="77bfaa60-88a4-460b-8df3-ad7562a43974" providerId="ADAL" clId="{F591C122-4F24-47E7-AE50-702F50899ED7}" dt="2025-04-11T01:46:12.939" v="8818" actId="20577"/>
          <ac:spMkLst>
            <pc:docMk/>
            <pc:sldMk cId="0" sldId="256"/>
            <ac:spMk id="114" creationId="{9A4702C4-3F04-AAE6-978C-405BC8FD21AB}"/>
          </ac:spMkLst>
        </pc:spChg>
        <pc:spChg chg="mod">
          <ac:chgData name="Baker, Christian" userId="77bfaa60-88a4-460b-8df3-ad7562a43974" providerId="ADAL" clId="{F591C122-4F24-47E7-AE50-702F50899ED7}" dt="2025-04-09T04:50:22.718" v="3587"/>
          <ac:spMkLst>
            <pc:docMk/>
            <pc:sldMk cId="0" sldId="256"/>
            <ac:spMk id="115" creationId="{6F43BA2B-C2BB-5314-1146-328FF3FB4A76}"/>
          </ac:spMkLst>
        </pc:spChg>
        <pc:spChg chg="mod">
          <ac:chgData name="Baker, Christian" userId="77bfaa60-88a4-460b-8df3-ad7562a43974" providerId="ADAL" clId="{F591C122-4F24-47E7-AE50-702F50899ED7}" dt="2025-04-09T01:37:06.522" v="830" actId="1076"/>
          <ac:spMkLst>
            <pc:docMk/>
            <pc:sldMk cId="0" sldId="256"/>
            <ac:spMk id="118" creationId="{E3637862-C628-A09C-1FAE-132536C379EE}"/>
          </ac:spMkLst>
        </pc:spChg>
        <pc:spChg chg="mod">
          <ac:chgData name="Baker, Christian" userId="77bfaa60-88a4-460b-8df3-ad7562a43974" providerId="ADAL" clId="{F591C122-4F24-47E7-AE50-702F50899ED7}" dt="2025-04-09T01:45:00.044" v="1195" actId="20577"/>
          <ac:spMkLst>
            <pc:docMk/>
            <pc:sldMk cId="0" sldId="256"/>
            <ac:spMk id="119" creationId="{85C021CF-C079-B79D-9FF5-DAC4007B9F8C}"/>
          </ac:spMkLst>
        </pc:spChg>
        <pc:spChg chg="mod">
          <ac:chgData name="Baker, Christian" userId="77bfaa60-88a4-460b-8df3-ad7562a43974" providerId="ADAL" clId="{F591C122-4F24-47E7-AE50-702F50899ED7}" dt="2025-04-09T06:05:48.137" v="6577" actId="1076"/>
          <ac:spMkLst>
            <pc:docMk/>
            <pc:sldMk cId="0" sldId="256"/>
            <ac:spMk id="126" creationId="{78D62221-297E-73B3-87A7-7B954BABB180}"/>
          </ac:spMkLst>
        </pc:spChg>
        <pc:spChg chg="mod">
          <ac:chgData name="Baker, Christian" userId="77bfaa60-88a4-460b-8df3-ad7562a43974" providerId="ADAL" clId="{F591C122-4F24-47E7-AE50-702F50899ED7}" dt="2025-04-11T01:57:40.767" v="9181" actId="20577"/>
          <ac:spMkLst>
            <pc:docMk/>
            <pc:sldMk cId="0" sldId="256"/>
            <ac:spMk id="128" creationId="{5B7FD721-CC29-70D6-A805-91C52699376D}"/>
          </ac:spMkLst>
        </pc:spChg>
        <pc:spChg chg="mod">
          <ac:chgData name="Baker, Christian" userId="77bfaa60-88a4-460b-8df3-ad7562a43974" providerId="ADAL" clId="{F591C122-4F24-47E7-AE50-702F50899ED7}" dt="2025-04-09T06:05:43.385" v="6576" actId="1076"/>
          <ac:spMkLst>
            <pc:docMk/>
            <pc:sldMk cId="0" sldId="256"/>
            <ac:spMk id="131" creationId="{FE3DBAA7-8727-3DDB-FD6A-F3C29E280B5D}"/>
          </ac:spMkLst>
        </pc:spChg>
        <pc:spChg chg="mod">
          <ac:chgData name="Baker, Christian" userId="77bfaa60-88a4-460b-8df3-ad7562a43974" providerId="ADAL" clId="{F591C122-4F24-47E7-AE50-702F50899ED7}" dt="2025-04-09T06:05:31.613" v="6575" actId="1076"/>
          <ac:spMkLst>
            <pc:docMk/>
            <pc:sldMk cId="0" sldId="256"/>
            <ac:spMk id="139" creationId="{7596CFC5-3E0B-FC4A-69A6-FC04420D73CA}"/>
          </ac:spMkLst>
        </pc:spChg>
        <pc:spChg chg="mod">
          <ac:chgData name="Baker, Christian" userId="77bfaa60-88a4-460b-8df3-ad7562a43974" providerId="ADAL" clId="{F591C122-4F24-47E7-AE50-702F50899ED7}" dt="2025-04-11T07:05:03.873" v="13798" actId="20577"/>
          <ac:spMkLst>
            <pc:docMk/>
            <pc:sldMk cId="0" sldId="256"/>
            <ac:spMk id="141" creationId="{88AB5843-E07D-EF03-6C90-E4D29DB872AF}"/>
          </ac:spMkLst>
        </pc:spChg>
        <pc:spChg chg="mod">
          <ac:chgData name="Baker, Christian" userId="77bfaa60-88a4-460b-8df3-ad7562a43974" providerId="ADAL" clId="{F591C122-4F24-47E7-AE50-702F50899ED7}" dt="2025-04-09T03:25:07.548" v="1417"/>
          <ac:spMkLst>
            <pc:docMk/>
            <pc:sldMk cId="0" sldId="256"/>
            <ac:spMk id="143" creationId="{A5EFA694-080A-2652-E72F-A6C6F571FF28}"/>
          </ac:spMkLst>
        </pc:spChg>
        <pc:spChg chg="mod">
          <ac:chgData name="Baker, Christian" userId="77bfaa60-88a4-460b-8df3-ad7562a43974" providerId="ADAL" clId="{F591C122-4F24-47E7-AE50-702F50899ED7}" dt="2025-04-11T07:05:46.444" v="13800" actId="14100"/>
          <ac:spMkLst>
            <pc:docMk/>
            <pc:sldMk cId="0" sldId="256"/>
            <ac:spMk id="144" creationId="{5E270181-ABD8-B634-4386-6474BE560E62}"/>
          </ac:spMkLst>
        </pc:spChg>
        <pc:graphicFrameChg chg="mod modGraphic">
          <ac:chgData name="Baker, Christian" userId="77bfaa60-88a4-460b-8df3-ad7562a43974" providerId="ADAL" clId="{F591C122-4F24-47E7-AE50-702F50899ED7}" dt="2025-04-11T01:38:25.472" v="8521"/>
          <ac:graphicFrameMkLst>
            <pc:docMk/>
            <pc:sldMk cId="0" sldId="256"/>
            <ac:graphicFrameMk id="22" creationId="{00000000-0000-0000-0000-000000000000}"/>
          </ac:graphicFrameMkLst>
        </pc:graphicFrameChg>
        <pc:picChg chg="add del">
          <ac:chgData name="Baker, Christian" userId="77bfaa60-88a4-460b-8df3-ad7562a43974" providerId="ADAL" clId="{F591C122-4F24-47E7-AE50-702F50899ED7}" dt="2025-04-09T03:28:20.747" v="1538" actId="478"/>
          <ac:picMkLst>
            <pc:docMk/>
            <pc:sldMk cId="0" sldId="256"/>
            <ac:picMk id="90" creationId="{0E9D444C-5EAC-9588-1B03-970FFF500268}"/>
          </ac:picMkLst>
        </pc:picChg>
        <pc:picChg chg="mod">
          <ac:chgData name="Baker, Christian" userId="77bfaa60-88a4-460b-8df3-ad7562a43974" providerId="ADAL" clId="{F591C122-4F24-47E7-AE50-702F50899ED7}" dt="2025-04-09T03:28:31.270" v="1540" actId="1076"/>
          <ac:picMkLst>
            <pc:docMk/>
            <pc:sldMk cId="0" sldId="256"/>
            <ac:picMk id="98" creationId="{375B9751-BDDF-C27F-A282-08B06CA0744B}"/>
          </ac:picMkLst>
        </pc:picChg>
      </pc:sldChg>
      <pc:sldChg chg="addSp delSp modSp mod">
        <pc:chgData name="Baker, Christian" userId="77bfaa60-88a4-460b-8df3-ad7562a43974" providerId="ADAL" clId="{F591C122-4F24-47E7-AE50-702F50899ED7}" dt="2025-04-14T00:39:50.993" v="13976" actId="20577"/>
        <pc:sldMkLst>
          <pc:docMk/>
          <pc:sldMk cId="3894386037" sldId="257"/>
        </pc:sldMkLst>
        <pc:spChg chg="mod">
          <ac:chgData name="Baker, Christian" userId="77bfaa60-88a4-460b-8df3-ad7562a43974" providerId="ADAL" clId="{F591C122-4F24-47E7-AE50-702F50899ED7}" dt="2025-04-09T04:57:55.046" v="3724" actId="33524"/>
          <ac:spMkLst>
            <pc:docMk/>
            <pc:sldMk cId="3894386037" sldId="257"/>
            <ac:spMk id="2" creationId="{781ECFE1-317E-A672-40DD-917FD4DA718C}"/>
          </ac:spMkLst>
        </pc:spChg>
        <pc:spChg chg="del mod">
          <ac:chgData name="Baker, Christian" userId="77bfaa60-88a4-460b-8df3-ad7562a43974" providerId="ADAL" clId="{F591C122-4F24-47E7-AE50-702F50899ED7}" dt="2025-04-09T04:09:01.851" v="2968" actId="478"/>
          <ac:spMkLst>
            <pc:docMk/>
            <pc:sldMk cId="3894386037" sldId="257"/>
            <ac:spMk id="3" creationId="{12A0DEB4-E80B-F916-A80C-055FC70DF274}"/>
          </ac:spMkLst>
        </pc:spChg>
        <pc:spChg chg="add mod">
          <ac:chgData name="Baker, Christian" userId="77bfaa60-88a4-460b-8df3-ad7562a43974" providerId="ADAL" clId="{F591C122-4F24-47E7-AE50-702F50899ED7}" dt="2025-04-11T01:58:18.774" v="9187" actId="20577"/>
          <ac:spMkLst>
            <pc:docMk/>
            <pc:sldMk cId="3894386037" sldId="257"/>
            <ac:spMk id="3" creationId="{C9A03305-7F1F-9DB1-5942-91B72C67CB8C}"/>
          </ac:spMkLst>
        </pc:spChg>
        <pc:spChg chg="mod">
          <ac:chgData name="Baker, Christian" userId="77bfaa60-88a4-460b-8df3-ad7562a43974" providerId="ADAL" clId="{F591C122-4F24-47E7-AE50-702F50899ED7}" dt="2025-04-09T01:11:39.582" v="541" actId="14100"/>
          <ac:spMkLst>
            <pc:docMk/>
            <pc:sldMk cId="3894386037" sldId="257"/>
            <ac:spMk id="4" creationId="{D565472B-3630-BF0C-B5E1-FB6F2FC700DD}"/>
          </ac:spMkLst>
        </pc:spChg>
        <pc:spChg chg="mod">
          <ac:chgData name="Baker, Christian" userId="77bfaa60-88a4-460b-8df3-ad7562a43974" providerId="ADAL" clId="{F591C122-4F24-47E7-AE50-702F50899ED7}" dt="2025-04-09T03:29:43.112" v="1576" actId="14100"/>
          <ac:spMkLst>
            <pc:docMk/>
            <pc:sldMk cId="3894386037" sldId="257"/>
            <ac:spMk id="5" creationId="{A56E60DA-C2EB-C016-CD24-04DAAE63C182}"/>
          </ac:spMkLst>
        </pc:spChg>
        <pc:spChg chg="del">
          <ac:chgData name="Baker, Christian" userId="77bfaa60-88a4-460b-8df3-ad7562a43974" providerId="ADAL" clId="{F591C122-4F24-47E7-AE50-702F50899ED7}" dt="2025-04-09T03:29:25.315" v="1573" actId="478"/>
          <ac:spMkLst>
            <pc:docMk/>
            <pc:sldMk cId="3894386037" sldId="257"/>
            <ac:spMk id="6" creationId="{C5CB3469-7859-4815-534B-010A7BF64F86}"/>
          </ac:spMkLst>
        </pc:spChg>
        <pc:spChg chg="del">
          <ac:chgData name="Baker, Christian" userId="77bfaa60-88a4-460b-8df3-ad7562a43974" providerId="ADAL" clId="{F591C122-4F24-47E7-AE50-702F50899ED7}" dt="2025-04-09T03:29:27.248" v="1574" actId="478"/>
          <ac:spMkLst>
            <pc:docMk/>
            <pc:sldMk cId="3894386037" sldId="257"/>
            <ac:spMk id="7" creationId="{E15FFE2E-10BF-D730-F5FE-50332F588685}"/>
          </ac:spMkLst>
        </pc:spChg>
        <pc:spChg chg="mod">
          <ac:chgData name="Baker, Christian" userId="77bfaa60-88a4-460b-8df3-ad7562a43974" providerId="ADAL" clId="{F591C122-4F24-47E7-AE50-702F50899ED7}" dt="2025-04-09T04:56:22.382" v="3705" actId="113"/>
          <ac:spMkLst>
            <pc:docMk/>
            <pc:sldMk cId="3894386037" sldId="257"/>
            <ac:spMk id="8" creationId="{632CE687-DA23-3E1B-4904-44852C177851}"/>
          </ac:spMkLst>
        </pc:spChg>
        <pc:spChg chg="del">
          <ac:chgData name="Baker, Christian" userId="77bfaa60-88a4-460b-8df3-ad7562a43974" providerId="ADAL" clId="{F591C122-4F24-47E7-AE50-702F50899ED7}" dt="2025-04-09T03:29:46.851" v="1577" actId="478"/>
          <ac:spMkLst>
            <pc:docMk/>
            <pc:sldMk cId="3894386037" sldId="257"/>
            <ac:spMk id="9" creationId="{FCE43713-82A8-95E1-AF34-EE7DAB1C0D89}"/>
          </ac:spMkLst>
        </pc:spChg>
        <pc:spChg chg="del mod">
          <ac:chgData name="Baker, Christian" userId="77bfaa60-88a4-460b-8df3-ad7562a43974" providerId="ADAL" clId="{F591C122-4F24-47E7-AE50-702F50899ED7}" dt="2025-04-09T03:29:50.167" v="1579" actId="478"/>
          <ac:spMkLst>
            <pc:docMk/>
            <pc:sldMk cId="3894386037" sldId="257"/>
            <ac:spMk id="10" creationId="{E8A416DC-1C69-0188-F45B-C076604F4339}"/>
          </ac:spMkLst>
        </pc:spChg>
        <pc:spChg chg="add mod">
          <ac:chgData name="Baker, Christian" userId="77bfaa60-88a4-460b-8df3-ad7562a43974" providerId="ADAL" clId="{F591C122-4F24-47E7-AE50-702F50899ED7}" dt="2025-04-09T05:47:17.837" v="5838" actId="20577"/>
          <ac:spMkLst>
            <pc:docMk/>
            <pc:sldMk cId="3894386037" sldId="257"/>
            <ac:spMk id="20" creationId="{D2663C85-9B8D-710E-54F8-514C90F1002F}"/>
          </ac:spMkLst>
        </pc:spChg>
        <pc:spChg chg="mod">
          <ac:chgData name="Baker, Christian" userId="77bfaa60-88a4-460b-8df3-ad7562a43974" providerId="ADAL" clId="{F591C122-4F24-47E7-AE50-702F50899ED7}" dt="2025-04-09T04:54:27.080" v="3693" actId="255"/>
          <ac:spMkLst>
            <pc:docMk/>
            <pc:sldMk cId="3894386037" sldId="257"/>
            <ac:spMk id="85" creationId="{7D320D1E-6EEC-4061-BDED-4632D571E359}"/>
          </ac:spMkLst>
        </pc:spChg>
        <pc:spChg chg="mod">
          <ac:chgData name="Baker, Christian" userId="77bfaa60-88a4-460b-8df3-ad7562a43974" providerId="ADAL" clId="{F591C122-4F24-47E7-AE50-702F50899ED7}" dt="2025-04-11T07:06:39.497" v="13803" actId="2711"/>
          <ac:spMkLst>
            <pc:docMk/>
            <pc:sldMk cId="3894386037" sldId="257"/>
            <ac:spMk id="99" creationId="{C12F5F32-4D36-4413-BD78-1B9EE7124BA3}"/>
          </ac:spMkLst>
        </pc:spChg>
        <pc:spChg chg="mod">
          <ac:chgData name="Baker, Christian" userId="77bfaa60-88a4-460b-8df3-ad7562a43974" providerId="ADAL" clId="{F591C122-4F24-47E7-AE50-702F50899ED7}" dt="2025-04-11T06:57:38.325" v="13645" actId="1076"/>
          <ac:spMkLst>
            <pc:docMk/>
            <pc:sldMk cId="3894386037" sldId="257"/>
            <ac:spMk id="101" creationId="{E860DD57-25BA-455D-8D4C-D93924328B25}"/>
          </ac:spMkLst>
        </pc:spChg>
        <pc:spChg chg="add del mod">
          <ac:chgData name="Baker, Christian" userId="77bfaa60-88a4-460b-8df3-ad7562a43974" providerId="ADAL" clId="{F591C122-4F24-47E7-AE50-702F50899ED7}" dt="2025-04-09T04:51:08.728" v="3652" actId="255"/>
          <ac:spMkLst>
            <pc:docMk/>
            <pc:sldMk cId="3894386037" sldId="257"/>
            <ac:spMk id="187" creationId="{56BF0375-3FE1-4D7C-9224-8DBCC1B92054}"/>
          </ac:spMkLst>
        </pc:spChg>
        <pc:spChg chg="mod">
          <ac:chgData name="Baker, Christian" userId="77bfaa60-88a4-460b-8df3-ad7562a43974" providerId="ADAL" clId="{F591C122-4F24-47E7-AE50-702F50899ED7}" dt="2025-04-14T00:39:50.993" v="13976" actId="20577"/>
          <ac:spMkLst>
            <pc:docMk/>
            <pc:sldMk cId="3894386037" sldId="257"/>
            <ac:spMk id="191" creationId="{35FC746B-5D6A-4AC3-AA7A-6350081ED0AA}"/>
          </ac:spMkLst>
        </pc:spChg>
        <pc:spChg chg="del mod">
          <ac:chgData name="Baker, Christian" userId="77bfaa60-88a4-460b-8df3-ad7562a43974" providerId="ADAL" clId="{F591C122-4F24-47E7-AE50-702F50899ED7}" dt="2025-04-11T03:54:25.097" v="10700"/>
          <ac:spMkLst>
            <pc:docMk/>
            <pc:sldMk cId="3894386037" sldId="257"/>
            <ac:spMk id="192" creationId="{07EB77C6-76F9-4ED4-80B7-475DF425A72D}"/>
          </ac:spMkLst>
        </pc:spChg>
        <pc:spChg chg="del mod">
          <ac:chgData name="Baker, Christian" userId="77bfaa60-88a4-460b-8df3-ad7562a43974" providerId="ADAL" clId="{F591C122-4F24-47E7-AE50-702F50899ED7}" dt="2025-04-09T03:38:29.055" v="2213" actId="478"/>
          <ac:spMkLst>
            <pc:docMk/>
            <pc:sldMk cId="3894386037" sldId="257"/>
            <ac:spMk id="195" creationId="{C77C7E4C-362B-4B5E-88D0-BAB94AEB0A9A}"/>
          </ac:spMkLst>
        </pc:spChg>
        <pc:graphicFrameChg chg="mod modGraphic">
          <ac:chgData name="Baker, Christian" userId="77bfaa60-88a4-460b-8df3-ad7562a43974" providerId="ADAL" clId="{F591C122-4F24-47E7-AE50-702F50899ED7}" dt="2025-04-11T03:54:41.304" v="10718" actId="20577"/>
          <ac:graphicFrameMkLst>
            <pc:docMk/>
            <pc:sldMk cId="3894386037" sldId="257"/>
            <ac:graphicFrameMk id="105" creationId="{421751A3-3C9B-491C-8C96-CC407FC196DE}"/>
          </ac:graphicFrameMkLst>
        </pc:graphicFrameChg>
        <pc:picChg chg="add del mod">
          <ac:chgData name="Baker, Christian" userId="77bfaa60-88a4-460b-8df3-ad7562a43974" providerId="ADAL" clId="{F591C122-4F24-47E7-AE50-702F50899ED7}" dt="2025-04-09T04:24:21.485" v="3213" actId="21"/>
          <ac:picMkLst>
            <pc:docMk/>
            <pc:sldMk cId="3894386037" sldId="257"/>
            <ac:picMk id="12" creationId="{CD27B752-2802-A320-40DA-052EFC4B5ADB}"/>
          </ac:picMkLst>
        </pc:picChg>
        <pc:picChg chg="add mod">
          <ac:chgData name="Baker, Christian" userId="77bfaa60-88a4-460b-8df3-ad7562a43974" providerId="ADAL" clId="{F591C122-4F24-47E7-AE50-702F50899ED7}" dt="2025-04-09T04:29:40.553" v="3286" actId="1076"/>
          <ac:picMkLst>
            <pc:docMk/>
            <pc:sldMk cId="3894386037" sldId="257"/>
            <ac:picMk id="13" creationId="{CD27B752-2802-A320-40DA-052EFC4B5ADB}"/>
          </ac:picMkLst>
        </pc:picChg>
        <pc:picChg chg="add del">
          <ac:chgData name="Baker, Christian" userId="77bfaa60-88a4-460b-8df3-ad7562a43974" providerId="ADAL" clId="{F591C122-4F24-47E7-AE50-702F50899ED7}" dt="2025-04-09T04:25:18.230" v="3222" actId="478"/>
          <ac:picMkLst>
            <pc:docMk/>
            <pc:sldMk cId="3894386037" sldId="257"/>
            <ac:picMk id="15" creationId="{1C7D9991-4E0E-F7D1-8880-D46DF8672932}"/>
          </ac:picMkLst>
        </pc:picChg>
        <pc:picChg chg="add del mod">
          <ac:chgData name="Baker, Christian" userId="77bfaa60-88a4-460b-8df3-ad7562a43974" providerId="ADAL" clId="{F591C122-4F24-47E7-AE50-702F50899ED7}" dt="2025-04-09T04:25:27.371" v="3225" actId="21"/>
          <ac:picMkLst>
            <pc:docMk/>
            <pc:sldMk cId="3894386037" sldId="257"/>
            <ac:picMk id="17" creationId="{0771413D-3958-C0FE-F8B4-10C8A44DFD8F}"/>
          </ac:picMkLst>
        </pc:picChg>
        <pc:picChg chg="add del mod">
          <ac:chgData name="Baker, Christian" userId="77bfaa60-88a4-460b-8df3-ad7562a43974" providerId="ADAL" clId="{F591C122-4F24-47E7-AE50-702F50899ED7}" dt="2025-04-09T04:25:33.646" v="3228" actId="478"/>
          <ac:picMkLst>
            <pc:docMk/>
            <pc:sldMk cId="3894386037" sldId="257"/>
            <ac:picMk id="18" creationId="{0771413D-3958-C0FE-F8B4-10C8A44DFD8F}"/>
          </ac:picMkLst>
        </pc:picChg>
        <pc:picChg chg="add mod">
          <ac:chgData name="Baker, Christian" userId="77bfaa60-88a4-460b-8df3-ad7562a43974" providerId="ADAL" clId="{F591C122-4F24-47E7-AE50-702F50899ED7}" dt="2025-04-09T04:26:29.284" v="3248" actId="1076"/>
          <ac:picMkLst>
            <pc:docMk/>
            <pc:sldMk cId="3894386037" sldId="257"/>
            <ac:picMk id="19" creationId="{087238EF-8F27-E0D4-E117-36D77172832E}"/>
          </ac:picMkLst>
        </pc:picChg>
        <pc:picChg chg="add mod">
          <ac:chgData name="Baker, Christian" userId="77bfaa60-88a4-460b-8df3-ad7562a43974" providerId="ADAL" clId="{F591C122-4F24-47E7-AE50-702F50899ED7}" dt="2025-04-09T05:46:25.510" v="5837" actId="1076"/>
          <ac:picMkLst>
            <pc:docMk/>
            <pc:sldMk cId="3894386037" sldId="257"/>
            <ac:picMk id="22" creationId="{3ECFB577-C3D4-CE48-3581-0C9CFEEBD71C}"/>
          </ac:picMkLst>
        </pc:picChg>
      </pc:sldChg>
      <pc:sldChg chg="new del">
        <pc:chgData name="Baker, Christian" userId="77bfaa60-88a4-460b-8df3-ad7562a43974" providerId="ADAL" clId="{F591C122-4F24-47E7-AE50-702F50899ED7}" dt="2025-04-09T03:30:27.435" v="1585" actId="47"/>
        <pc:sldMkLst>
          <pc:docMk/>
          <pc:sldMk cId="455643877" sldId="258"/>
        </pc:sldMkLst>
      </pc:sldChg>
      <pc:sldChg chg="addSp delSp modSp add mod">
        <pc:chgData name="Baker, Christian" userId="77bfaa60-88a4-460b-8df3-ad7562a43974" providerId="ADAL" clId="{F591C122-4F24-47E7-AE50-702F50899ED7}" dt="2025-04-11T07:06:49.849" v="13804" actId="2711"/>
        <pc:sldMkLst>
          <pc:docMk/>
          <pc:sldMk cId="3475393989" sldId="259"/>
        </pc:sldMkLst>
        <pc:spChg chg="mod">
          <ac:chgData name="Baker, Christian" userId="77bfaa60-88a4-460b-8df3-ad7562a43974" providerId="ADAL" clId="{F591C122-4F24-47E7-AE50-702F50899ED7}" dt="2025-04-11T03:44:33.380" v="10207" actId="20577"/>
          <ac:spMkLst>
            <pc:docMk/>
            <pc:sldMk cId="3475393989" sldId="259"/>
            <ac:spMk id="2" creationId="{781ECFE1-317E-A672-40DD-917FD4DA718C}"/>
          </ac:spMkLst>
        </pc:spChg>
        <pc:spChg chg="del">
          <ac:chgData name="Baker, Christian" userId="77bfaa60-88a4-460b-8df3-ad7562a43974" providerId="ADAL" clId="{F591C122-4F24-47E7-AE50-702F50899ED7}" dt="2025-04-09T05:13:23.147" v="3755" actId="478"/>
          <ac:spMkLst>
            <pc:docMk/>
            <pc:sldMk cId="3475393989" sldId="259"/>
            <ac:spMk id="3" creationId="{12A0DEB4-E80B-F916-A80C-055FC70DF274}"/>
          </ac:spMkLst>
        </pc:spChg>
        <pc:spChg chg="add mod">
          <ac:chgData name="Baker, Christian" userId="77bfaa60-88a4-460b-8df3-ad7562a43974" providerId="ADAL" clId="{F591C122-4F24-47E7-AE50-702F50899ED7}" dt="2025-04-11T03:46:13.267" v="10214" actId="1076"/>
          <ac:spMkLst>
            <pc:docMk/>
            <pc:sldMk cId="3475393989" sldId="259"/>
            <ac:spMk id="3" creationId="{90876C71-EF7E-98E9-04FB-65D1C70121F4}"/>
          </ac:spMkLst>
        </pc:spChg>
        <pc:spChg chg="add del mod">
          <ac:chgData name="Baker, Christian" userId="77bfaa60-88a4-460b-8df3-ad7562a43974" providerId="ADAL" clId="{F591C122-4F24-47E7-AE50-702F50899ED7}" dt="2025-04-11T03:49:54.104" v="10576"/>
          <ac:spMkLst>
            <pc:docMk/>
            <pc:sldMk cId="3475393989" sldId="259"/>
            <ac:spMk id="6" creationId="{4BB05C0B-3F14-0F5E-FA3F-E230829449C5}"/>
          </ac:spMkLst>
        </pc:spChg>
        <pc:spChg chg="add del mod">
          <ac:chgData name="Baker, Christian" userId="77bfaa60-88a4-460b-8df3-ad7562a43974" providerId="ADAL" clId="{F591C122-4F24-47E7-AE50-702F50899ED7}" dt="2025-04-09T05:36:30.119" v="5002"/>
          <ac:spMkLst>
            <pc:docMk/>
            <pc:sldMk cId="3475393989" sldId="259"/>
            <ac:spMk id="7" creationId="{F447BA77-E40D-5029-DDBA-9910F56701D3}"/>
          </ac:spMkLst>
        </pc:spChg>
        <pc:spChg chg="mod">
          <ac:chgData name="Baker, Christian" userId="77bfaa60-88a4-460b-8df3-ad7562a43974" providerId="ADAL" clId="{F591C122-4F24-47E7-AE50-702F50899ED7}" dt="2025-04-09T04:56:18.378" v="3704" actId="113"/>
          <ac:spMkLst>
            <pc:docMk/>
            <pc:sldMk cId="3475393989" sldId="259"/>
            <ac:spMk id="8" creationId="{632CE687-DA23-3E1B-4904-44852C177851}"/>
          </ac:spMkLst>
        </pc:spChg>
        <pc:spChg chg="add del mod">
          <ac:chgData name="Baker, Christian" userId="77bfaa60-88a4-460b-8df3-ad7562a43974" providerId="ADAL" clId="{F591C122-4F24-47E7-AE50-702F50899ED7}" dt="2025-04-11T03:46:34.223" v="10215" actId="478"/>
          <ac:spMkLst>
            <pc:docMk/>
            <pc:sldMk cId="3475393989" sldId="259"/>
            <ac:spMk id="9" creationId="{77D14382-672A-FF70-03A7-9D4AAA90C9C7}"/>
          </ac:spMkLst>
        </pc:spChg>
        <pc:spChg chg="add del mod">
          <ac:chgData name="Baker, Christian" userId="77bfaa60-88a4-460b-8df3-ad7562a43974" providerId="ADAL" clId="{F591C122-4F24-47E7-AE50-702F50899ED7}" dt="2025-04-11T01:44:57.484" v="8789"/>
          <ac:spMkLst>
            <pc:docMk/>
            <pc:sldMk cId="3475393989" sldId="259"/>
            <ac:spMk id="12" creationId="{4EBC56F0-FE57-B646-8989-0164950EA60C}"/>
          </ac:spMkLst>
        </pc:spChg>
        <pc:spChg chg="add mod">
          <ac:chgData name="Baker, Christian" userId="77bfaa60-88a4-460b-8df3-ad7562a43974" providerId="ADAL" clId="{F591C122-4F24-47E7-AE50-702F50899ED7}" dt="2025-04-11T03:47:22.938" v="10240" actId="20577"/>
          <ac:spMkLst>
            <pc:docMk/>
            <pc:sldMk cId="3475393989" sldId="259"/>
            <ac:spMk id="13" creationId="{168A668B-E5CE-B5F4-E8A1-E23AE581746F}"/>
          </ac:spMkLst>
        </pc:spChg>
        <pc:spChg chg="mod">
          <ac:chgData name="Baker, Christian" userId="77bfaa60-88a4-460b-8df3-ad7562a43974" providerId="ADAL" clId="{F591C122-4F24-47E7-AE50-702F50899ED7}" dt="2025-04-09T04:54:14.004" v="3691" actId="2711"/>
          <ac:spMkLst>
            <pc:docMk/>
            <pc:sldMk cId="3475393989" sldId="259"/>
            <ac:spMk id="85" creationId="{7D320D1E-6EEC-4061-BDED-4632D571E359}"/>
          </ac:spMkLst>
        </pc:spChg>
        <pc:spChg chg="mod">
          <ac:chgData name="Baker, Christian" userId="77bfaa60-88a4-460b-8df3-ad7562a43974" providerId="ADAL" clId="{F591C122-4F24-47E7-AE50-702F50899ED7}" dt="2025-04-11T07:06:49.849" v="13804" actId="2711"/>
          <ac:spMkLst>
            <pc:docMk/>
            <pc:sldMk cId="3475393989" sldId="259"/>
            <ac:spMk id="99" creationId="{C12F5F32-4D36-4413-BD78-1B9EE7124BA3}"/>
          </ac:spMkLst>
        </pc:spChg>
        <pc:spChg chg="add del mod">
          <ac:chgData name="Baker, Christian" userId="77bfaa60-88a4-460b-8df3-ad7562a43974" providerId="ADAL" clId="{F591C122-4F24-47E7-AE50-702F50899ED7}" dt="2025-04-11T06:57:19.930" v="13644" actId="20577"/>
          <ac:spMkLst>
            <pc:docMk/>
            <pc:sldMk cId="3475393989" sldId="259"/>
            <ac:spMk id="101" creationId="{E860DD57-25BA-455D-8D4C-D93924328B25}"/>
          </ac:spMkLst>
        </pc:spChg>
        <pc:spChg chg="mod">
          <ac:chgData name="Baker, Christian" userId="77bfaa60-88a4-460b-8df3-ad7562a43974" providerId="ADAL" clId="{F591C122-4F24-47E7-AE50-702F50899ED7}" dt="2025-04-11T06:48:16.007" v="13622" actId="33524"/>
          <ac:spMkLst>
            <pc:docMk/>
            <pc:sldMk cId="3475393989" sldId="259"/>
            <ac:spMk id="187" creationId="{56BF0375-3FE1-4D7C-9224-8DBCC1B92054}"/>
          </ac:spMkLst>
        </pc:spChg>
        <pc:spChg chg="mod">
          <ac:chgData name="Baker, Christian" userId="77bfaa60-88a4-460b-8df3-ad7562a43974" providerId="ADAL" clId="{F591C122-4F24-47E7-AE50-702F50899ED7}" dt="2025-04-11T03:49:52.252" v="10574" actId="1076"/>
          <ac:spMkLst>
            <pc:docMk/>
            <pc:sldMk cId="3475393989" sldId="259"/>
            <ac:spMk id="191" creationId="{35FC746B-5D6A-4AC3-AA7A-6350081ED0AA}"/>
          </ac:spMkLst>
        </pc:spChg>
        <pc:spChg chg="del">
          <ac:chgData name="Baker, Christian" userId="77bfaa60-88a4-460b-8df3-ad7562a43974" providerId="ADAL" clId="{F591C122-4F24-47E7-AE50-702F50899ED7}" dt="2025-04-09T05:18:03.011" v="4263" actId="478"/>
          <ac:spMkLst>
            <pc:docMk/>
            <pc:sldMk cId="3475393989" sldId="259"/>
            <ac:spMk id="192" creationId="{07EB77C6-76F9-4ED4-80B7-475DF425A72D}"/>
          </ac:spMkLst>
        </pc:spChg>
        <pc:spChg chg="del mod">
          <ac:chgData name="Baker, Christian" userId="77bfaa60-88a4-460b-8df3-ad7562a43974" providerId="ADAL" clId="{F591C122-4F24-47E7-AE50-702F50899ED7}" dt="2025-04-09T05:13:26.949" v="3757" actId="478"/>
          <ac:spMkLst>
            <pc:docMk/>
            <pc:sldMk cId="3475393989" sldId="259"/>
            <ac:spMk id="195" creationId="{C77C7E4C-362B-4B5E-88D0-BAB94AEB0A9A}"/>
          </ac:spMkLst>
        </pc:spChg>
        <pc:graphicFrameChg chg="mod modGraphic">
          <ac:chgData name="Baker, Christian" userId="77bfaa60-88a4-460b-8df3-ad7562a43974" providerId="ADAL" clId="{F591C122-4F24-47E7-AE50-702F50899ED7}" dt="2025-04-11T03:46:47.245" v="10233" actId="20577"/>
          <ac:graphicFrameMkLst>
            <pc:docMk/>
            <pc:sldMk cId="3475393989" sldId="259"/>
            <ac:graphicFrameMk id="105" creationId="{421751A3-3C9B-491C-8C96-CC407FC196DE}"/>
          </ac:graphicFrameMkLst>
        </pc:graphicFrameChg>
        <pc:picChg chg="add mod">
          <ac:chgData name="Baker, Christian" userId="77bfaa60-88a4-460b-8df3-ad7562a43974" providerId="ADAL" clId="{F591C122-4F24-47E7-AE50-702F50899ED7}" dt="2025-04-11T03:45:18.113" v="10209" actId="1076"/>
          <ac:picMkLst>
            <pc:docMk/>
            <pc:sldMk cId="3475393989" sldId="259"/>
            <ac:picMk id="11" creationId="{3D8CB2DE-1B54-B0F5-D323-6F8465D97679}"/>
          </ac:picMkLst>
        </pc:picChg>
      </pc:sldChg>
      <pc:sldChg chg="addSp delSp modSp add mod">
        <pc:chgData name="Baker, Christian" userId="77bfaa60-88a4-460b-8df3-ad7562a43974" providerId="ADAL" clId="{F591C122-4F24-47E7-AE50-702F50899ED7}" dt="2025-04-11T07:06:57.860" v="13805" actId="2711"/>
        <pc:sldMkLst>
          <pc:docMk/>
          <pc:sldMk cId="1734323793" sldId="260"/>
        </pc:sldMkLst>
        <pc:spChg chg="mod">
          <ac:chgData name="Baker, Christian" userId="77bfaa60-88a4-460b-8df3-ad7562a43974" providerId="ADAL" clId="{F591C122-4F24-47E7-AE50-702F50899ED7}" dt="2025-04-11T01:58:33.093" v="9188"/>
          <ac:spMkLst>
            <pc:docMk/>
            <pc:sldMk cId="1734323793" sldId="260"/>
            <ac:spMk id="2" creationId="{781ECFE1-317E-A672-40DD-917FD4DA718C}"/>
          </ac:spMkLst>
        </pc:spChg>
        <pc:spChg chg="del mod">
          <ac:chgData name="Baker, Christian" userId="77bfaa60-88a4-460b-8df3-ad7562a43974" providerId="ADAL" clId="{F591C122-4F24-47E7-AE50-702F50899ED7}" dt="2025-04-09T07:03:52.999" v="7808" actId="478"/>
          <ac:spMkLst>
            <pc:docMk/>
            <pc:sldMk cId="1734323793" sldId="260"/>
            <ac:spMk id="3" creationId="{12A0DEB4-E80B-F916-A80C-055FC70DF274}"/>
          </ac:spMkLst>
        </pc:spChg>
        <pc:spChg chg="add del mod">
          <ac:chgData name="Baker, Christian" userId="77bfaa60-88a4-460b-8df3-ad7562a43974" providerId="ADAL" clId="{F591C122-4F24-47E7-AE50-702F50899ED7}" dt="2025-04-11T01:57:16.905" v="9174"/>
          <ac:spMkLst>
            <pc:docMk/>
            <pc:sldMk cId="1734323793" sldId="260"/>
            <ac:spMk id="3" creationId="{BA7AEF40-B187-8921-7AF5-55E05E06576E}"/>
          </ac:spMkLst>
        </pc:spChg>
        <pc:spChg chg="mod">
          <ac:chgData name="Baker, Christian" userId="77bfaa60-88a4-460b-8df3-ad7562a43974" providerId="ADAL" clId="{F591C122-4F24-47E7-AE50-702F50899ED7}" dt="2025-04-11T03:54:53.656" v="10720" actId="20577"/>
          <ac:spMkLst>
            <pc:docMk/>
            <pc:sldMk cId="1734323793" sldId="260"/>
            <ac:spMk id="8" creationId="{632CE687-DA23-3E1B-4904-44852C177851}"/>
          </ac:spMkLst>
        </pc:spChg>
        <pc:spChg chg="add mod">
          <ac:chgData name="Baker, Christian" userId="77bfaa60-88a4-460b-8df3-ad7562a43974" providerId="ADAL" clId="{F591C122-4F24-47E7-AE50-702F50899ED7}" dt="2025-04-11T03:55:57.211" v="10752" actId="20577"/>
          <ac:spMkLst>
            <pc:docMk/>
            <pc:sldMk cId="1734323793" sldId="260"/>
            <ac:spMk id="10" creationId="{2EECB4ED-63CF-81BE-285C-CC3F88793277}"/>
          </ac:spMkLst>
        </pc:spChg>
        <pc:spChg chg="add mod">
          <ac:chgData name="Baker, Christian" userId="77bfaa60-88a4-460b-8df3-ad7562a43974" providerId="ADAL" clId="{F591C122-4F24-47E7-AE50-702F50899ED7}" dt="2025-04-11T06:01:31.087" v="12593" actId="14100"/>
          <ac:spMkLst>
            <pc:docMk/>
            <pc:sldMk cId="1734323793" sldId="260"/>
            <ac:spMk id="11" creationId="{E9372C30-9BC9-8194-86D7-556430EFEBB9}"/>
          </ac:spMkLst>
        </pc:spChg>
        <pc:spChg chg="add mod">
          <ac:chgData name="Baker, Christian" userId="77bfaa60-88a4-460b-8df3-ad7562a43974" providerId="ADAL" clId="{F591C122-4F24-47E7-AE50-702F50899ED7}" dt="2025-04-09T07:19:03.590" v="8486" actId="207"/>
          <ac:spMkLst>
            <pc:docMk/>
            <pc:sldMk cId="1734323793" sldId="260"/>
            <ac:spMk id="12" creationId="{A37CFC08-23BC-BE5C-FB42-94E65A579BD6}"/>
          </ac:spMkLst>
        </pc:spChg>
        <pc:spChg chg="mod">
          <ac:chgData name="Baker, Christian" userId="77bfaa60-88a4-460b-8df3-ad7562a43974" providerId="ADAL" clId="{F591C122-4F24-47E7-AE50-702F50899ED7}" dt="2025-04-09T04:54:07.369" v="3690" actId="2711"/>
          <ac:spMkLst>
            <pc:docMk/>
            <pc:sldMk cId="1734323793" sldId="260"/>
            <ac:spMk id="85" creationId="{7D320D1E-6EEC-4061-BDED-4632D571E359}"/>
          </ac:spMkLst>
        </pc:spChg>
        <pc:spChg chg="mod">
          <ac:chgData name="Baker, Christian" userId="77bfaa60-88a4-460b-8df3-ad7562a43974" providerId="ADAL" clId="{F591C122-4F24-47E7-AE50-702F50899ED7}" dt="2025-04-11T07:06:57.860" v="13805" actId="2711"/>
          <ac:spMkLst>
            <pc:docMk/>
            <pc:sldMk cId="1734323793" sldId="260"/>
            <ac:spMk id="99" creationId="{C12F5F32-4D36-4413-BD78-1B9EE7124BA3}"/>
          </ac:spMkLst>
        </pc:spChg>
        <pc:spChg chg="add del mod">
          <ac:chgData name="Baker, Christian" userId="77bfaa60-88a4-460b-8df3-ad7562a43974" providerId="ADAL" clId="{F591C122-4F24-47E7-AE50-702F50899ED7}" dt="2025-04-11T06:57:52.002" v="13647" actId="20577"/>
          <ac:spMkLst>
            <pc:docMk/>
            <pc:sldMk cId="1734323793" sldId="260"/>
            <ac:spMk id="101" creationId="{E860DD57-25BA-455D-8D4C-D93924328B25}"/>
          </ac:spMkLst>
        </pc:spChg>
        <pc:spChg chg="mod">
          <ac:chgData name="Baker, Christian" userId="77bfaa60-88a4-460b-8df3-ad7562a43974" providerId="ADAL" clId="{F591C122-4F24-47E7-AE50-702F50899ED7}" dt="2025-04-09T07:03:46.811" v="7806" actId="20577"/>
          <ac:spMkLst>
            <pc:docMk/>
            <pc:sldMk cId="1734323793" sldId="260"/>
            <ac:spMk id="187" creationId="{56BF0375-3FE1-4D7C-9224-8DBCC1B92054}"/>
          </ac:spMkLst>
        </pc:spChg>
        <pc:spChg chg="mod">
          <ac:chgData name="Baker, Christian" userId="77bfaa60-88a4-460b-8df3-ad7562a43974" providerId="ADAL" clId="{F591C122-4F24-47E7-AE50-702F50899ED7}" dt="2025-04-11T03:55:22.693" v="10747" actId="20577"/>
          <ac:spMkLst>
            <pc:docMk/>
            <pc:sldMk cId="1734323793" sldId="260"/>
            <ac:spMk id="191" creationId="{35FC746B-5D6A-4AC3-AA7A-6350081ED0AA}"/>
          </ac:spMkLst>
        </pc:spChg>
        <pc:spChg chg="del mod">
          <ac:chgData name="Baker, Christian" userId="77bfaa60-88a4-460b-8df3-ad7562a43974" providerId="ADAL" clId="{F591C122-4F24-47E7-AE50-702F50899ED7}" dt="2025-04-09T06:38:55.848" v="7144" actId="478"/>
          <ac:spMkLst>
            <pc:docMk/>
            <pc:sldMk cId="1734323793" sldId="260"/>
            <ac:spMk id="192" creationId="{07EB77C6-76F9-4ED4-80B7-475DF425A72D}"/>
          </ac:spMkLst>
        </pc:spChg>
        <pc:spChg chg="del mod">
          <ac:chgData name="Baker, Christian" userId="77bfaa60-88a4-460b-8df3-ad7562a43974" providerId="ADAL" clId="{F591C122-4F24-47E7-AE50-702F50899ED7}" dt="2025-04-09T06:39:00.886" v="7146" actId="478"/>
          <ac:spMkLst>
            <pc:docMk/>
            <pc:sldMk cId="1734323793" sldId="260"/>
            <ac:spMk id="195" creationId="{C77C7E4C-362B-4B5E-88D0-BAB94AEB0A9A}"/>
          </ac:spMkLst>
        </pc:spChg>
        <pc:graphicFrameChg chg="mod">
          <ac:chgData name="Baker, Christian" userId="77bfaa60-88a4-460b-8df3-ad7562a43974" providerId="ADAL" clId="{F591C122-4F24-47E7-AE50-702F50899ED7}" dt="2025-04-09T06:57:36.402" v="7616" actId="1076"/>
          <ac:graphicFrameMkLst>
            <pc:docMk/>
            <pc:sldMk cId="1734323793" sldId="260"/>
            <ac:graphicFrameMk id="105" creationId="{421751A3-3C9B-491C-8C96-CC407FC196DE}"/>
          </ac:graphicFrameMkLst>
        </pc:graphicFrameChg>
        <pc:picChg chg="add mod">
          <ac:chgData name="Baker, Christian" userId="77bfaa60-88a4-460b-8df3-ad7562a43974" providerId="ADAL" clId="{F591C122-4F24-47E7-AE50-702F50899ED7}" dt="2025-04-09T07:12:08.696" v="7955" actId="1076"/>
          <ac:picMkLst>
            <pc:docMk/>
            <pc:sldMk cId="1734323793" sldId="260"/>
            <ac:picMk id="7" creationId="{84144515-5B31-14E9-27A9-D87AD42370A7}"/>
          </ac:picMkLst>
        </pc:picChg>
        <pc:picChg chg="add mod">
          <ac:chgData name="Baker, Christian" userId="77bfaa60-88a4-460b-8df3-ad7562a43974" providerId="ADAL" clId="{F591C122-4F24-47E7-AE50-702F50899ED7}" dt="2025-04-09T07:12:07.310" v="7954" actId="1076"/>
          <ac:picMkLst>
            <pc:docMk/>
            <pc:sldMk cId="1734323793" sldId="260"/>
            <ac:picMk id="9" creationId="{DCC438DD-7197-9256-10A9-B87B31261C23}"/>
          </ac:picMkLst>
        </pc:picChg>
        <pc:picChg chg="add mod">
          <ac:chgData name="Baker, Christian" userId="77bfaa60-88a4-460b-8df3-ad7562a43974" providerId="ADAL" clId="{F591C122-4F24-47E7-AE50-702F50899ED7}" dt="2025-04-09T07:16:01.215" v="8220" actId="1076"/>
          <ac:picMkLst>
            <pc:docMk/>
            <pc:sldMk cId="1734323793" sldId="260"/>
            <ac:picMk id="13" creationId="{45E6EEA4-981A-0D0F-DCF8-42E1097C461E}"/>
          </ac:picMkLst>
        </pc:picChg>
      </pc:sldChg>
      <pc:sldChg chg="addSp delSp modSp add mod">
        <pc:chgData name="Baker, Christian" userId="77bfaa60-88a4-460b-8df3-ad7562a43974" providerId="ADAL" clId="{F591C122-4F24-47E7-AE50-702F50899ED7}" dt="2025-04-13T23:40:49.386" v="13851" actId="20577"/>
        <pc:sldMkLst>
          <pc:docMk/>
          <pc:sldMk cId="41144978" sldId="261"/>
        </pc:sldMkLst>
        <pc:spChg chg="mod">
          <ac:chgData name="Baker, Christian" userId="77bfaa60-88a4-460b-8df3-ad7562a43974" providerId="ADAL" clId="{F591C122-4F24-47E7-AE50-702F50899ED7}" dt="2025-04-13T23:40:49.386" v="13851" actId="20577"/>
          <ac:spMkLst>
            <pc:docMk/>
            <pc:sldMk cId="41144978" sldId="261"/>
            <ac:spMk id="2" creationId="{781ECFE1-317E-A672-40DD-917FD4DA718C}"/>
          </ac:spMkLst>
        </pc:spChg>
        <pc:spChg chg="del mod">
          <ac:chgData name="Baker, Christian" userId="77bfaa60-88a4-460b-8df3-ad7562a43974" providerId="ADAL" clId="{F591C122-4F24-47E7-AE50-702F50899ED7}" dt="2025-04-09T06:45:55.049" v="7263"/>
          <ac:spMkLst>
            <pc:docMk/>
            <pc:sldMk cId="41144978" sldId="261"/>
            <ac:spMk id="3" creationId="{12A0DEB4-E80B-F916-A80C-055FC70DF274}"/>
          </ac:spMkLst>
        </pc:spChg>
        <pc:spChg chg="add del mod">
          <ac:chgData name="Baker, Christian" userId="77bfaa60-88a4-460b-8df3-ad7562a43974" providerId="ADAL" clId="{F591C122-4F24-47E7-AE50-702F50899ED7}" dt="2025-04-11T05:41:19.001" v="12530"/>
          <ac:spMkLst>
            <pc:docMk/>
            <pc:sldMk cId="41144978" sldId="261"/>
            <ac:spMk id="3" creationId="{DD52DCDB-5FD9-085B-5B4D-07EE0D2EC305}"/>
          </ac:spMkLst>
        </pc:spChg>
        <pc:spChg chg="add mod">
          <ac:chgData name="Baker, Christian" userId="77bfaa60-88a4-460b-8df3-ad7562a43974" providerId="ADAL" clId="{F591C122-4F24-47E7-AE50-702F50899ED7}" dt="2025-04-11T07:02:56.328" v="13756" actId="20577"/>
          <ac:spMkLst>
            <pc:docMk/>
            <pc:sldMk cId="41144978" sldId="261"/>
            <ac:spMk id="6" creationId="{280AB029-4A4C-BC73-22A2-13ED935BE764}"/>
          </ac:spMkLst>
        </pc:spChg>
        <pc:spChg chg="mod">
          <ac:chgData name="Baker, Christian" userId="77bfaa60-88a4-460b-8df3-ad7562a43974" providerId="ADAL" clId="{F591C122-4F24-47E7-AE50-702F50899ED7}" dt="2025-04-09T04:56:12.129" v="3703" actId="113"/>
          <ac:spMkLst>
            <pc:docMk/>
            <pc:sldMk cId="41144978" sldId="261"/>
            <ac:spMk id="8" creationId="{632CE687-DA23-3E1B-4904-44852C177851}"/>
          </ac:spMkLst>
        </pc:spChg>
        <pc:spChg chg="add mod">
          <ac:chgData name="Baker, Christian" userId="77bfaa60-88a4-460b-8df3-ad7562a43974" providerId="ADAL" clId="{F591C122-4F24-47E7-AE50-702F50899ED7}" dt="2025-04-13T23:40:37.617" v="13848" actId="20577"/>
          <ac:spMkLst>
            <pc:docMk/>
            <pc:sldMk cId="41144978" sldId="261"/>
            <ac:spMk id="14" creationId="{F3474652-7755-AB0A-BA62-4AEB6386F159}"/>
          </ac:spMkLst>
        </pc:spChg>
        <pc:spChg chg="add mod">
          <ac:chgData name="Baker, Christian" userId="77bfaa60-88a4-460b-8df3-ad7562a43974" providerId="ADAL" clId="{F591C122-4F24-47E7-AE50-702F50899ED7}" dt="2025-04-11T06:43:20.161" v="13482" actId="20577"/>
          <ac:spMkLst>
            <pc:docMk/>
            <pc:sldMk cId="41144978" sldId="261"/>
            <ac:spMk id="15" creationId="{D29DCE2C-9584-32A2-2185-8832A9559782}"/>
          </ac:spMkLst>
        </pc:spChg>
        <pc:spChg chg="add del mod">
          <ac:chgData name="Baker, Christian" userId="77bfaa60-88a4-460b-8df3-ad7562a43974" providerId="ADAL" clId="{F591C122-4F24-47E7-AE50-702F50899ED7}" dt="2025-04-11T06:44:17.766" v="13491"/>
          <ac:spMkLst>
            <pc:docMk/>
            <pc:sldMk cId="41144978" sldId="261"/>
            <ac:spMk id="16" creationId="{2A78ACF2-45B2-6A86-283B-EAB9804A8210}"/>
          </ac:spMkLst>
        </pc:spChg>
        <pc:spChg chg="add mod">
          <ac:chgData name="Baker, Christian" userId="77bfaa60-88a4-460b-8df3-ad7562a43974" providerId="ADAL" clId="{F591C122-4F24-47E7-AE50-702F50899ED7}" dt="2025-04-11T07:03:19.848" v="13757" actId="1076"/>
          <ac:spMkLst>
            <pc:docMk/>
            <pc:sldMk cId="41144978" sldId="261"/>
            <ac:spMk id="17" creationId="{5513FC62-329B-E175-12D6-777404DD86DE}"/>
          </ac:spMkLst>
        </pc:spChg>
        <pc:spChg chg="mod">
          <ac:chgData name="Baker, Christian" userId="77bfaa60-88a4-460b-8df3-ad7562a43974" providerId="ADAL" clId="{F591C122-4F24-47E7-AE50-702F50899ED7}" dt="2025-04-09T04:53:56.202" v="3689" actId="2711"/>
          <ac:spMkLst>
            <pc:docMk/>
            <pc:sldMk cId="41144978" sldId="261"/>
            <ac:spMk id="85" creationId="{7D320D1E-6EEC-4061-BDED-4632D571E359}"/>
          </ac:spMkLst>
        </pc:spChg>
        <pc:spChg chg="mod">
          <ac:chgData name="Baker, Christian" userId="77bfaa60-88a4-460b-8df3-ad7562a43974" providerId="ADAL" clId="{F591C122-4F24-47E7-AE50-702F50899ED7}" dt="2025-04-11T07:06:15.115" v="13801" actId="2711"/>
          <ac:spMkLst>
            <pc:docMk/>
            <pc:sldMk cId="41144978" sldId="261"/>
            <ac:spMk id="99" creationId="{C12F5F32-4D36-4413-BD78-1B9EE7124BA3}"/>
          </ac:spMkLst>
        </pc:spChg>
        <pc:spChg chg="mod">
          <ac:chgData name="Baker, Christian" userId="77bfaa60-88a4-460b-8df3-ad7562a43974" providerId="ADAL" clId="{F591C122-4F24-47E7-AE50-702F50899ED7}" dt="2025-04-11T06:58:07.909" v="13649" actId="20577"/>
          <ac:spMkLst>
            <pc:docMk/>
            <pc:sldMk cId="41144978" sldId="261"/>
            <ac:spMk id="101" creationId="{E860DD57-25BA-455D-8D4C-D93924328B25}"/>
          </ac:spMkLst>
        </pc:spChg>
        <pc:spChg chg="del mod">
          <ac:chgData name="Baker, Christian" userId="77bfaa60-88a4-460b-8df3-ad7562a43974" providerId="ADAL" clId="{F591C122-4F24-47E7-AE50-702F50899ED7}" dt="2025-04-11T04:50:11.888" v="12525" actId="478"/>
          <ac:spMkLst>
            <pc:docMk/>
            <pc:sldMk cId="41144978" sldId="261"/>
            <ac:spMk id="187" creationId="{56BF0375-3FE1-4D7C-9224-8DBCC1B92054}"/>
          </ac:spMkLst>
        </pc:spChg>
        <pc:spChg chg="mod">
          <ac:chgData name="Baker, Christian" userId="77bfaa60-88a4-460b-8df3-ad7562a43974" providerId="ADAL" clId="{F591C122-4F24-47E7-AE50-702F50899ED7}" dt="2025-04-11T06:01:42.252" v="12594" actId="1076"/>
          <ac:spMkLst>
            <pc:docMk/>
            <pc:sldMk cId="41144978" sldId="261"/>
            <ac:spMk id="191" creationId="{35FC746B-5D6A-4AC3-AA7A-6350081ED0AA}"/>
          </ac:spMkLst>
        </pc:spChg>
        <pc:spChg chg="del mod">
          <ac:chgData name="Baker, Christian" userId="77bfaa60-88a4-460b-8df3-ad7562a43974" providerId="ADAL" clId="{F591C122-4F24-47E7-AE50-702F50899ED7}" dt="2025-04-11T03:39:21.457" v="9698" actId="478"/>
          <ac:spMkLst>
            <pc:docMk/>
            <pc:sldMk cId="41144978" sldId="261"/>
            <ac:spMk id="192" creationId="{07EB77C6-76F9-4ED4-80B7-475DF425A72D}"/>
          </ac:spMkLst>
        </pc:spChg>
        <pc:spChg chg="del">
          <ac:chgData name="Baker, Christian" userId="77bfaa60-88a4-460b-8df3-ad7562a43974" providerId="ADAL" clId="{F591C122-4F24-47E7-AE50-702F50899ED7}" dt="2025-04-09T06:45:55.048" v="7261" actId="478"/>
          <ac:spMkLst>
            <pc:docMk/>
            <pc:sldMk cId="41144978" sldId="261"/>
            <ac:spMk id="195" creationId="{C77C7E4C-362B-4B5E-88D0-BAB94AEB0A9A}"/>
          </ac:spMkLst>
        </pc:spChg>
        <pc:graphicFrameChg chg="mod">
          <ac:chgData name="Baker, Christian" userId="77bfaa60-88a4-460b-8df3-ad7562a43974" providerId="ADAL" clId="{F591C122-4F24-47E7-AE50-702F50899ED7}" dt="2025-04-09T04:52:42.349" v="3675"/>
          <ac:graphicFrameMkLst>
            <pc:docMk/>
            <pc:sldMk cId="41144978" sldId="261"/>
            <ac:graphicFrameMk id="105" creationId="{421751A3-3C9B-491C-8C96-CC407FC196DE}"/>
          </ac:graphicFrameMkLst>
        </pc:graphicFrameChg>
        <pc:picChg chg="add del mod">
          <ac:chgData name="Baker, Christian" userId="77bfaa60-88a4-460b-8df3-ad7562a43974" providerId="ADAL" clId="{F591C122-4F24-47E7-AE50-702F50899ED7}" dt="2025-04-09T07:09:21.246" v="7915" actId="21"/>
          <ac:picMkLst>
            <pc:docMk/>
            <pc:sldMk cId="41144978" sldId="261"/>
            <ac:picMk id="7" creationId="{45E6EEA4-981A-0D0F-DCF8-42E1097C461E}"/>
          </ac:picMkLst>
        </pc:picChg>
        <pc:picChg chg="add mod">
          <ac:chgData name="Baker, Christian" userId="77bfaa60-88a4-460b-8df3-ad7562a43974" providerId="ADAL" clId="{F591C122-4F24-47E7-AE50-702F50899ED7}" dt="2025-04-11T06:41:53.425" v="13398" actId="1076"/>
          <ac:picMkLst>
            <pc:docMk/>
            <pc:sldMk cId="41144978" sldId="261"/>
            <ac:picMk id="9" creationId="{19BF991E-1D90-8A16-7846-0DA0AB03D721}"/>
          </ac:picMkLst>
        </pc:picChg>
        <pc:picChg chg="add mod">
          <ac:chgData name="Baker, Christian" userId="77bfaa60-88a4-460b-8df3-ad7562a43974" providerId="ADAL" clId="{F591C122-4F24-47E7-AE50-702F50899ED7}" dt="2025-04-11T06:43:34.913" v="13483" actId="1076"/>
          <ac:picMkLst>
            <pc:docMk/>
            <pc:sldMk cId="41144978" sldId="261"/>
            <ac:picMk id="11" creationId="{C9A3850D-9ED0-67C4-1146-9300ABD6E55F}"/>
          </ac:picMkLst>
        </pc:picChg>
        <pc:picChg chg="add mod">
          <ac:chgData name="Baker, Christian" userId="77bfaa60-88a4-460b-8df3-ad7562a43974" providerId="ADAL" clId="{F591C122-4F24-47E7-AE50-702F50899ED7}" dt="2025-04-11T06:43:38.645" v="13484" actId="1076"/>
          <ac:picMkLst>
            <pc:docMk/>
            <pc:sldMk cId="41144978" sldId="261"/>
            <ac:picMk id="13" creationId="{A9ACE963-C00E-113B-B6E9-0845B6C549E2}"/>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B03282BA-579D-4ECC-81FD-8C4FAF87EF6D}" type="datetimeFigureOut">
              <a:rPr lang="en-AU" smtClean="0"/>
              <a:t>14/04/2025</a:t>
            </a:fld>
            <a:endParaRPr lang="en-AU" dirty="0"/>
          </a:p>
        </p:txBody>
      </p:sp>
      <p:sp>
        <p:nvSpPr>
          <p:cNvPr id="4" name="Slide Image Placeholder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43797131-44B5-4EC0-926F-949CA8C7F6CA}" type="slidenum">
              <a:rPr lang="en-AU" smtClean="0"/>
              <a:t>‹#›</a:t>
            </a:fld>
            <a:endParaRPr lang="en-AU" dirty="0"/>
          </a:p>
        </p:txBody>
      </p:sp>
    </p:spTree>
    <p:extLst>
      <p:ext uri="{BB962C8B-B14F-4D97-AF65-F5344CB8AC3E}">
        <p14:creationId xmlns:p14="http://schemas.microsoft.com/office/powerpoint/2010/main" val="540230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43797131-44B5-4EC0-926F-949CA8C7F6CA}" type="slidenum">
              <a:rPr lang="en-AU" smtClean="0"/>
              <a:t>2</a:t>
            </a:fld>
            <a:endParaRPr lang="en-AU" dirty="0"/>
          </a:p>
        </p:txBody>
      </p:sp>
    </p:spTree>
    <p:extLst>
      <p:ext uri="{BB962C8B-B14F-4D97-AF65-F5344CB8AC3E}">
        <p14:creationId xmlns:p14="http://schemas.microsoft.com/office/powerpoint/2010/main" val="1932103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43797131-44B5-4EC0-926F-949CA8C7F6CA}" type="slidenum">
              <a:rPr lang="en-AU" smtClean="0"/>
              <a:t>3</a:t>
            </a:fld>
            <a:endParaRPr lang="en-AU" dirty="0"/>
          </a:p>
        </p:txBody>
      </p:sp>
    </p:spTree>
    <p:extLst>
      <p:ext uri="{BB962C8B-B14F-4D97-AF65-F5344CB8AC3E}">
        <p14:creationId xmlns:p14="http://schemas.microsoft.com/office/powerpoint/2010/main" val="36568436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43797131-44B5-4EC0-926F-949CA8C7F6CA}" type="slidenum">
              <a:rPr lang="en-AU" smtClean="0"/>
              <a:t>4</a:t>
            </a:fld>
            <a:endParaRPr lang="en-AU" dirty="0"/>
          </a:p>
        </p:txBody>
      </p:sp>
    </p:spTree>
    <p:extLst>
      <p:ext uri="{BB962C8B-B14F-4D97-AF65-F5344CB8AC3E}">
        <p14:creationId xmlns:p14="http://schemas.microsoft.com/office/powerpoint/2010/main" val="6875904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43797131-44B5-4EC0-926F-949CA8C7F6CA}" type="slidenum">
              <a:rPr lang="en-AU" smtClean="0"/>
              <a:t>5</a:t>
            </a:fld>
            <a:endParaRPr lang="en-AU" dirty="0"/>
          </a:p>
        </p:txBody>
      </p:sp>
    </p:spTree>
    <p:extLst>
      <p:ext uri="{BB962C8B-B14F-4D97-AF65-F5344CB8AC3E}">
        <p14:creationId xmlns:p14="http://schemas.microsoft.com/office/powerpoint/2010/main" val="41595978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4/14/2025</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1A233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4/14/2025</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1A2331"/>
                </a:solidFill>
                <a:latin typeface="Arial"/>
                <a:cs typeface="Arial"/>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4/14/2025</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1A233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4/14/2025</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4/14/2025</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1235202" y="6454902"/>
            <a:ext cx="0" cy="90170"/>
          </a:xfrm>
          <a:custGeom>
            <a:avLst/>
            <a:gdLst/>
            <a:ahLst/>
            <a:cxnLst/>
            <a:rect l="l" t="t" r="r" b="b"/>
            <a:pathLst>
              <a:path h="90170">
                <a:moveTo>
                  <a:pt x="0" y="0"/>
                </a:moveTo>
                <a:lnTo>
                  <a:pt x="0" y="90004"/>
                </a:lnTo>
              </a:path>
            </a:pathLst>
          </a:custGeom>
          <a:ln w="6096">
            <a:solidFill>
              <a:srgbClr val="1E398A"/>
            </a:solidFill>
          </a:ln>
        </p:spPr>
        <p:txBody>
          <a:bodyPr wrap="square" lIns="0" tIns="0" rIns="0" bIns="0" rtlCol="0"/>
          <a:lstStyle/>
          <a:p>
            <a:endParaRPr dirty="0"/>
          </a:p>
        </p:txBody>
      </p:sp>
      <p:sp>
        <p:nvSpPr>
          <p:cNvPr id="17" name="bk object 17"/>
          <p:cNvSpPr/>
          <p:nvPr/>
        </p:nvSpPr>
        <p:spPr>
          <a:xfrm>
            <a:off x="714375" y="6315836"/>
            <a:ext cx="7343140" cy="0"/>
          </a:xfrm>
          <a:custGeom>
            <a:avLst/>
            <a:gdLst/>
            <a:ahLst/>
            <a:cxnLst/>
            <a:rect l="l" t="t" r="r" b="b"/>
            <a:pathLst>
              <a:path w="7343140">
                <a:moveTo>
                  <a:pt x="0" y="0"/>
                </a:moveTo>
                <a:lnTo>
                  <a:pt x="7343051" y="0"/>
                </a:lnTo>
              </a:path>
            </a:pathLst>
          </a:custGeom>
          <a:ln w="12954">
            <a:solidFill>
              <a:srgbClr val="1A2331"/>
            </a:solidFill>
          </a:ln>
        </p:spPr>
        <p:txBody>
          <a:bodyPr wrap="square" lIns="0" tIns="0" rIns="0" bIns="0" rtlCol="0"/>
          <a:lstStyle/>
          <a:p>
            <a:endParaRPr dirty="0"/>
          </a:p>
        </p:txBody>
      </p:sp>
      <p:sp>
        <p:nvSpPr>
          <p:cNvPr id="18" name="bk object 18"/>
          <p:cNvSpPr/>
          <p:nvPr/>
        </p:nvSpPr>
        <p:spPr>
          <a:xfrm>
            <a:off x="10265664" y="6227064"/>
            <a:ext cx="580644" cy="531114"/>
          </a:xfrm>
          <a:prstGeom prst="rect">
            <a:avLst/>
          </a:prstGeom>
          <a:blipFill>
            <a:blip r:embed="rId7" cstate="print"/>
            <a:stretch>
              <a:fillRect/>
            </a:stretch>
          </a:blipFill>
        </p:spPr>
        <p:txBody>
          <a:bodyPr wrap="square" lIns="0" tIns="0" rIns="0" bIns="0" rtlCol="0"/>
          <a:lstStyle/>
          <a:p>
            <a:endParaRPr dirty="0"/>
          </a:p>
        </p:txBody>
      </p:sp>
      <p:sp>
        <p:nvSpPr>
          <p:cNvPr id="19" name="bk object 19"/>
          <p:cNvSpPr/>
          <p:nvPr/>
        </p:nvSpPr>
        <p:spPr>
          <a:xfrm>
            <a:off x="9205751" y="6299453"/>
            <a:ext cx="787112" cy="310874"/>
          </a:xfrm>
          <a:prstGeom prst="rect">
            <a:avLst/>
          </a:prstGeom>
          <a:blipFill>
            <a:blip r:embed="rId8" cstate="print"/>
            <a:stretch>
              <a:fillRect/>
            </a:stretch>
          </a:blipFill>
        </p:spPr>
        <p:txBody>
          <a:bodyPr wrap="square" lIns="0" tIns="0" rIns="0" bIns="0" rtlCol="0"/>
          <a:lstStyle/>
          <a:p>
            <a:endParaRPr dirty="0"/>
          </a:p>
        </p:txBody>
      </p:sp>
      <p:sp>
        <p:nvSpPr>
          <p:cNvPr id="20" name="bk object 20"/>
          <p:cNvSpPr/>
          <p:nvPr/>
        </p:nvSpPr>
        <p:spPr>
          <a:xfrm>
            <a:off x="10917173" y="6232397"/>
            <a:ext cx="1178051" cy="518159"/>
          </a:xfrm>
          <a:prstGeom prst="rect">
            <a:avLst/>
          </a:prstGeom>
          <a:blipFill>
            <a:blip r:embed="rId9" cstate="print"/>
            <a:stretch>
              <a:fillRect/>
            </a:stretch>
          </a:blipFill>
        </p:spPr>
        <p:txBody>
          <a:bodyPr wrap="square" lIns="0" tIns="0" rIns="0" bIns="0" rtlCol="0"/>
          <a:lstStyle/>
          <a:p>
            <a:endParaRPr dirty="0"/>
          </a:p>
        </p:txBody>
      </p:sp>
      <p:sp>
        <p:nvSpPr>
          <p:cNvPr id="21" name="bk object 21"/>
          <p:cNvSpPr/>
          <p:nvPr/>
        </p:nvSpPr>
        <p:spPr>
          <a:xfrm>
            <a:off x="6376034" y="722756"/>
            <a:ext cx="2870200" cy="238760"/>
          </a:xfrm>
          <a:custGeom>
            <a:avLst/>
            <a:gdLst/>
            <a:ahLst/>
            <a:cxnLst/>
            <a:rect l="l" t="t" r="r" b="b"/>
            <a:pathLst>
              <a:path w="2870200" h="238759">
                <a:moveTo>
                  <a:pt x="2750439" y="0"/>
                </a:moveTo>
                <a:lnTo>
                  <a:pt x="0" y="0"/>
                </a:lnTo>
                <a:lnTo>
                  <a:pt x="0" y="238506"/>
                </a:lnTo>
                <a:lnTo>
                  <a:pt x="2750439" y="238506"/>
                </a:lnTo>
                <a:lnTo>
                  <a:pt x="2869692" y="119253"/>
                </a:lnTo>
                <a:lnTo>
                  <a:pt x="2750439" y="0"/>
                </a:lnTo>
                <a:close/>
              </a:path>
            </a:pathLst>
          </a:custGeom>
          <a:solidFill>
            <a:srgbClr val="1A2331"/>
          </a:solidFill>
        </p:spPr>
        <p:txBody>
          <a:bodyPr wrap="square" lIns="0" tIns="0" rIns="0" bIns="0" rtlCol="0"/>
          <a:lstStyle/>
          <a:p>
            <a:endParaRPr dirty="0"/>
          </a:p>
        </p:txBody>
      </p:sp>
      <p:sp>
        <p:nvSpPr>
          <p:cNvPr id="22" name="bk object 22"/>
          <p:cNvSpPr/>
          <p:nvPr/>
        </p:nvSpPr>
        <p:spPr>
          <a:xfrm>
            <a:off x="3490340" y="719708"/>
            <a:ext cx="2877820" cy="241935"/>
          </a:xfrm>
          <a:custGeom>
            <a:avLst/>
            <a:gdLst/>
            <a:ahLst/>
            <a:cxnLst/>
            <a:rect l="l" t="t" r="r" b="b"/>
            <a:pathLst>
              <a:path w="2877820" h="241934">
                <a:moveTo>
                  <a:pt x="2756535" y="0"/>
                </a:moveTo>
                <a:lnTo>
                  <a:pt x="0" y="0"/>
                </a:lnTo>
                <a:lnTo>
                  <a:pt x="0" y="241554"/>
                </a:lnTo>
                <a:lnTo>
                  <a:pt x="2756535" y="241554"/>
                </a:lnTo>
                <a:lnTo>
                  <a:pt x="2877312" y="120777"/>
                </a:lnTo>
                <a:lnTo>
                  <a:pt x="2756535" y="0"/>
                </a:lnTo>
                <a:close/>
              </a:path>
            </a:pathLst>
          </a:custGeom>
          <a:solidFill>
            <a:srgbClr val="1A2331"/>
          </a:solidFill>
        </p:spPr>
        <p:txBody>
          <a:bodyPr wrap="square" lIns="0" tIns="0" rIns="0" bIns="0" rtlCol="0"/>
          <a:lstStyle/>
          <a:p>
            <a:endParaRPr dirty="0"/>
          </a:p>
        </p:txBody>
      </p:sp>
      <p:sp>
        <p:nvSpPr>
          <p:cNvPr id="2" name="Holder 2"/>
          <p:cNvSpPr>
            <a:spLocks noGrp="1"/>
          </p:cNvSpPr>
          <p:nvPr>
            <p:ph type="title"/>
          </p:nvPr>
        </p:nvSpPr>
        <p:spPr>
          <a:xfrm>
            <a:off x="118751" y="18498"/>
            <a:ext cx="10547350" cy="416559"/>
          </a:xfrm>
          <a:prstGeom prst="rect">
            <a:avLst/>
          </a:prstGeom>
        </p:spPr>
        <p:txBody>
          <a:bodyPr wrap="square" lIns="0" tIns="0" rIns="0" bIns="0">
            <a:spAutoFit/>
          </a:bodyPr>
          <a:lstStyle>
            <a:lvl1pPr>
              <a:defRPr sz="2800" b="1" i="0">
                <a:solidFill>
                  <a:srgbClr val="1A2331"/>
                </a:solidFill>
                <a:latin typeface="Arial"/>
                <a:cs typeface="Arial"/>
              </a:defRPr>
            </a:lvl1pPr>
          </a:lstStyle>
          <a:p>
            <a:endParaRPr/>
          </a:p>
        </p:txBody>
      </p:sp>
      <p:sp>
        <p:nvSpPr>
          <p:cNvPr id="3" name="Holder 3"/>
          <p:cNvSpPr>
            <a:spLocks noGrp="1"/>
          </p:cNvSpPr>
          <p:nvPr>
            <p:ph type="body" idx="1"/>
          </p:nvPr>
        </p:nvSpPr>
        <p:spPr>
          <a:xfrm>
            <a:off x="609600" y="1577340"/>
            <a:ext cx="1097280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4/14/2025</a:t>
            </a:fld>
            <a:endParaRPr lang="en-US" dirty="0"/>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unitedenergy.com.au/general-enquiry/" TargetMode="External"/><Relationship Id="rId13" Type="http://schemas.openxmlformats.org/officeDocument/2006/relationships/hyperlink" Target="https://myenergy.ue.com.au/s/login/" TargetMode="External"/><Relationship Id="rId3" Type="http://schemas.openxmlformats.org/officeDocument/2006/relationships/image" Target="../media/image5.png"/><Relationship Id="rId7" Type="http://schemas.openxmlformats.org/officeDocument/2006/relationships/hyperlink" Target="https://customer.portal.powercor.com.au/mysupply" TargetMode="External"/><Relationship Id="rId12" Type="http://schemas.openxmlformats.org/officeDocument/2006/relationships/image" Target="../media/image11.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hyperlink" Target="mailto:facilitiesaccess@powercor.com.au" TargetMode="External"/><Relationship Id="rId11" Type="http://schemas.openxmlformats.org/officeDocument/2006/relationships/image" Target="../media/image10.png"/><Relationship Id="rId5" Type="http://schemas.openxmlformats.org/officeDocument/2006/relationships/image" Target="../media/image7.png"/><Relationship Id="rId10" Type="http://schemas.openxmlformats.org/officeDocument/2006/relationships/image" Target="../media/image9.png"/><Relationship Id="rId4" Type="http://schemas.openxmlformats.org/officeDocument/2006/relationships/image" Target="../media/image6.png"/><Relationship Id="rId9" Type="http://schemas.openxmlformats.org/officeDocument/2006/relationships/image" Target="../media/image8.png"/><Relationship Id="rId14" Type="http://schemas.openxmlformats.org/officeDocument/2006/relationships/hyperlink" Target="https://econnect.portal.powercor.com.au/customer/loginpage"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customer.portal.powercor.com.au/mysupply" TargetMode="External"/><Relationship Id="rId7"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www.unitedenergy.com.au/general-enquiry/" TargetMode="External"/><Relationship Id="rId5" Type="http://schemas.openxmlformats.org/officeDocument/2006/relationships/image" Target="../media/image13.png"/><Relationship Id="rId4" Type="http://schemas.openxmlformats.org/officeDocument/2006/relationships/image" Target="../media/image12.png"/></Relationships>
</file>

<file path=ppt/slides/_rels/slide3.xml.rels><?xml version="1.0" encoding="UTF-8" standalone="yes"?>
<Relationships xmlns="http://schemas.openxmlformats.org/package/2006/relationships"><Relationship Id="rId3" Type="http://schemas.openxmlformats.org/officeDocument/2006/relationships/hyperlink" Target="https://customer.portal.powercor.com.au/mysupply"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hyperlink" Target="https://www.unitedenergy.com.au/general-enquiry/" TargetMode="External"/></Relationships>
</file>

<file path=ppt/slides/_rels/slide4.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hyperlink" Target="https://customer.portal.powercor.com.au/mysupply" TargetMode="External"/><Relationship Id="rId7" Type="http://schemas.openxmlformats.org/officeDocument/2006/relationships/hyperlink" Target="https://myenergy.ue.com.au/"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6.png"/><Relationship Id="rId4" Type="http://schemas.openxmlformats.org/officeDocument/2006/relationships/hyperlink" Target="https://myenergy.ue.com.au/s/login/"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econnect.portal.powercor.com.au/customer/loginpage" TargetMode="External"/><Relationship Id="rId7" Type="http://schemas.openxmlformats.org/officeDocument/2006/relationships/image" Target="../media/image20.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hyperlink" Target="https://myenergy.ue.com.au/s/logi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51928" y="110521"/>
            <a:ext cx="11554648" cy="423193"/>
          </a:xfrm>
          <a:prstGeom prst="rect">
            <a:avLst/>
          </a:prstGeom>
        </p:spPr>
        <p:txBody>
          <a:bodyPr vert="horz" wrap="square" lIns="0" tIns="0" rIns="0" bIns="0" rtlCol="0" anchor="ctr">
            <a:spAutoFit/>
          </a:bodyPr>
          <a:lstStyle/>
          <a:p>
            <a:pPr marL="12700">
              <a:lnSpc>
                <a:spcPts val="3279"/>
              </a:lnSpc>
            </a:pPr>
            <a:r>
              <a:rPr spc="-5" dirty="0">
                <a:latin typeface="Aptos" panose="020B0004020202020204" pitchFamily="34" charset="0"/>
              </a:rPr>
              <a:t>CitiPower</a:t>
            </a:r>
            <a:r>
              <a:rPr lang="en-AU" spc="-5" dirty="0">
                <a:latin typeface="Aptos" panose="020B0004020202020204" pitchFamily="34" charset="0"/>
              </a:rPr>
              <a:t>, </a:t>
            </a:r>
            <a:r>
              <a:rPr spc="-5" dirty="0" err="1">
                <a:latin typeface="Aptos" panose="020B0004020202020204" pitchFamily="34" charset="0"/>
              </a:rPr>
              <a:t>Powerco</a:t>
            </a:r>
            <a:r>
              <a:rPr lang="en-AU" spc="-5" dirty="0">
                <a:latin typeface="Aptos" panose="020B0004020202020204" pitchFamily="34" charset="0"/>
              </a:rPr>
              <a:t>r</a:t>
            </a:r>
            <a:r>
              <a:rPr spc="-5" dirty="0">
                <a:latin typeface="Aptos" panose="020B0004020202020204" pitchFamily="34" charset="0"/>
              </a:rPr>
              <a:t> </a:t>
            </a:r>
            <a:r>
              <a:rPr lang="en-AU" spc="-5" dirty="0">
                <a:latin typeface="Aptos" panose="020B0004020202020204" pitchFamily="34" charset="0"/>
              </a:rPr>
              <a:t>&amp; United Energy - EV </a:t>
            </a:r>
            <a:r>
              <a:rPr spc="-5" dirty="0">
                <a:latin typeface="Aptos" panose="020B0004020202020204" pitchFamily="34" charset="0"/>
              </a:rPr>
              <a:t>customer</a:t>
            </a:r>
            <a:r>
              <a:rPr spc="120" dirty="0">
                <a:latin typeface="Aptos" panose="020B0004020202020204" pitchFamily="34" charset="0"/>
              </a:rPr>
              <a:t> </a:t>
            </a:r>
            <a:r>
              <a:rPr spc="-5" dirty="0">
                <a:latin typeface="Aptos" panose="020B0004020202020204" pitchFamily="34" charset="0"/>
              </a:rPr>
              <a:t>journey</a:t>
            </a:r>
          </a:p>
        </p:txBody>
      </p:sp>
      <p:sp>
        <p:nvSpPr>
          <p:cNvPr id="3" name="object 3"/>
          <p:cNvSpPr txBox="1"/>
          <p:nvPr/>
        </p:nvSpPr>
        <p:spPr>
          <a:xfrm>
            <a:off x="700370" y="6447791"/>
            <a:ext cx="495516" cy="107722"/>
          </a:xfrm>
          <a:prstGeom prst="rect">
            <a:avLst/>
          </a:prstGeom>
        </p:spPr>
        <p:txBody>
          <a:bodyPr vert="horz" wrap="square" lIns="0" tIns="0" rIns="0" bIns="0" rtlCol="0">
            <a:spAutoFit/>
          </a:bodyPr>
          <a:lstStyle/>
          <a:p>
            <a:pPr marL="12700">
              <a:lnSpc>
                <a:spcPct val="100000"/>
              </a:lnSpc>
            </a:pPr>
            <a:r>
              <a:rPr lang="en-AU" sz="700" spc="-5" dirty="0">
                <a:solidFill>
                  <a:srgbClr val="1A2331"/>
                </a:solidFill>
                <a:latin typeface="Arial"/>
                <a:cs typeface="Arial"/>
              </a:rPr>
              <a:t>07/04/2025</a:t>
            </a:r>
            <a:endParaRPr sz="700" dirty="0">
              <a:latin typeface="Arial"/>
              <a:cs typeface="Arial"/>
            </a:endParaRPr>
          </a:p>
        </p:txBody>
      </p:sp>
      <p:sp>
        <p:nvSpPr>
          <p:cNvPr id="4" name="object 4"/>
          <p:cNvSpPr/>
          <p:nvPr/>
        </p:nvSpPr>
        <p:spPr>
          <a:xfrm>
            <a:off x="681608" y="728091"/>
            <a:ext cx="2807335" cy="238125"/>
          </a:xfrm>
          <a:custGeom>
            <a:avLst/>
            <a:gdLst/>
            <a:ahLst/>
            <a:cxnLst/>
            <a:rect l="l" t="t" r="r" b="b"/>
            <a:pathLst>
              <a:path w="2807335" h="238125">
                <a:moveTo>
                  <a:pt x="2688336" y="0"/>
                </a:moveTo>
                <a:lnTo>
                  <a:pt x="0" y="0"/>
                </a:lnTo>
                <a:lnTo>
                  <a:pt x="0" y="237744"/>
                </a:lnTo>
                <a:lnTo>
                  <a:pt x="2688336" y="237744"/>
                </a:lnTo>
                <a:lnTo>
                  <a:pt x="2807208" y="118872"/>
                </a:lnTo>
                <a:lnTo>
                  <a:pt x="2688336" y="0"/>
                </a:lnTo>
                <a:close/>
              </a:path>
            </a:pathLst>
          </a:custGeom>
          <a:solidFill>
            <a:srgbClr val="1A2331"/>
          </a:solidFill>
        </p:spPr>
        <p:txBody>
          <a:bodyPr wrap="square" lIns="0" tIns="0" rIns="0" bIns="0" rtlCol="0"/>
          <a:lstStyle/>
          <a:p>
            <a:endParaRPr dirty="0"/>
          </a:p>
        </p:txBody>
      </p:sp>
      <p:sp>
        <p:nvSpPr>
          <p:cNvPr id="5" name="object 5"/>
          <p:cNvSpPr/>
          <p:nvPr/>
        </p:nvSpPr>
        <p:spPr>
          <a:xfrm>
            <a:off x="681608" y="728091"/>
            <a:ext cx="2807335" cy="238125"/>
          </a:xfrm>
          <a:custGeom>
            <a:avLst/>
            <a:gdLst/>
            <a:ahLst/>
            <a:cxnLst/>
            <a:rect l="l" t="t" r="r" b="b"/>
            <a:pathLst>
              <a:path w="2807335" h="238125">
                <a:moveTo>
                  <a:pt x="0" y="0"/>
                </a:moveTo>
                <a:lnTo>
                  <a:pt x="2688336" y="0"/>
                </a:lnTo>
                <a:lnTo>
                  <a:pt x="2807208" y="118872"/>
                </a:lnTo>
                <a:lnTo>
                  <a:pt x="2688336" y="237744"/>
                </a:lnTo>
                <a:lnTo>
                  <a:pt x="0" y="237744"/>
                </a:lnTo>
                <a:lnTo>
                  <a:pt x="0" y="0"/>
                </a:lnTo>
                <a:close/>
              </a:path>
            </a:pathLst>
          </a:custGeom>
          <a:ln w="12954">
            <a:solidFill>
              <a:srgbClr val="FFFFFF"/>
            </a:solidFill>
          </a:ln>
        </p:spPr>
        <p:txBody>
          <a:bodyPr wrap="square" lIns="0" tIns="0" rIns="0" bIns="0" rtlCol="0"/>
          <a:lstStyle/>
          <a:p>
            <a:endParaRPr dirty="0"/>
          </a:p>
        </p:txBody>
      </p:sp>
      <p:sp>
        <p:nvSpPr>
          <p:cNvPr id="6" name="object 6"/>
          <p:cNvSpPr/>
          <p:nvPr/>
        </p:nvSpPr>
        <p:spPr>
          <a:xfrm>
            <a:off x="465548" y="1949502"/>
            <a:ext cx="41910" cy="79375"/>
          </a:xfrm>
          <a:custGeom>
            <a:avLst/>
            <a:gdLst/>
            <a:ahLst/>
            <a:cxnLst/>
            <a:rect l="l" t="t" r="r" b="b"/>
            <a:pathLst>
              <a:path w="41909" h="79375">
                <a:moveTo>
                  <a:pt x="32865" y="78842"/>
                </a:moveTo>
                <a:lnTo>
                  <a:pt x="626" y="46744"/>
                </a:lnTo>
                <a:lnTo>
                  <a:pt x="0" y="45186"/>
                </a:lnTo>
                <a:lnTo>
                  <a:pt x="0" y="0"/>
                </a:lnTo>
                <a:lnTo>
                  <a:pt x="12520" y="0"/>
                </a:lnTo>
                <a:lnTo>
                  <a:pt x="12520" y="41135"/>
                </a:lnTo>
                <a:lnTo>
                  <a:pt x="41630" y="70116"/>
                </a:lnTo>
                <a:lnTo>
                  <a:pt x="32865" y="78842"/>
                </a:lnTo>
                <a:close/>
              </a:path>
            </a:pathLst>
          </a:custGeom>
          <a:solidFill>
            <a:srgbClr val="FFFFFF"/>
          </a:solidFill>
        </p:spPr>
        <p:txBody>
          <a:bodyPr wrap="square" lIns="0" tIns="0" rIns="0" bIns="0" rtlCol="0"/>
          <a:lstStyle/>
          <a:p>
            <a:endParaRPr dirty="0"/>
          </a:p>
        </p:txBody>
      </p:sp>
      <p:sp>
        <p:nvSpPr>
          <p:cNvPr id="7" name="object 7"/>
          <p:cNvSpPr/>
          <p:nvPr/>
        </p:nvSpPr>
        <p:spPr>
          <a:xfrm>
            <a:off x="366324" y="1859129"/>
            <a:ext cx="211454" cy="243204"/>
          </a:xfrm>
          <a:custGeom>
            <a:avLst/>
            <a:gdLst/>
            <a:ahLst/>
            <a:cxnLst/>
            <a:rect l="l" t="t" r="r" b="b"/>
            <a:pathLst>
              <a:path w="211454" h="243205">
                <a:moveTo>
                  <a:pt x="143045" y="18697"/>
                </a:moveTo>
                <a:lnTo>
                  <a:pt x="67922" y="18697"/>
                </a:lnTo>
                <a:lnTo>
                  <a:pt x="67922" y="0"/>
                </a:lnTo>
                <a:lnTo>
                  <a:pt x="143045" y="0"/>
                </a:lnTo>
                <a:lnTo>
                  <a:pt x="143045" y="18697"/>
                </a:lnTo>
                <a:close/>
              </a:path>
              <a:path w="211454" h="243205">
                <a:moveTo>
                  <a:pt x="106022" y="242900"/>
                </a:moveTo>
                <a:lnTo>
                  <a:pt x="38338" y="219163"/>
                </a:lnTo>
                <a:lnTo>
                  <a:pt x="1667" y="159973"/>
                </a:lnTo>
                <a:lnTo>
                  <a:pt x="0" y="123716"/>
                </a:lnTo>
                <a:lnTo>
                  <a:pt x="10656" y="89014"/>
                </a:lnTo>
                <a:lnTo>
                  <a:pt x="31731" y="60650"/>
                </a:lnTo>
                <a:lnTo>
                  <a:pt x="60963" y="40760"/>
                </a:lnTo>
                <a:lnTo>
                  <a:pt x="96093" y="31474"/>
                </a:lnTo>
                <a:lnTo>
                  <a:pt x="96093" y="18697"/>
                </a:lnTo>
                <a:lnTo>
                  <a:pt x="114874" y="18697"/>
                </a:lnTo>
                <a:lnTo>
                  <a:pt x="114874" y="31786"/>
                </a:lnTo>
                <a:lnTo>
                  <a:pt x="128113" y="33636"/>
                </a:lnTo>
                <a:lnTo>
                  <a:pt x="140971" y="37239"/>
                </a:lnTo>
                <a:lnTo>
                  <a:pt x="153301" y="42479"/>
                </a:lnTo>
                <a:lnTo>
                  <a:pt x="164955" y="49237"/>
                </a:lnTo>
                <a:lnTo>
                  <a:pt x="191352" y="49237"/>
                </a:lnTo>
                <a:lnTo>
                  <a:pt x="190779" y="49860"/>
                </a:lnTo>
                <a:lnTo>
                  <a:pt x="105484" y="49860"/>
                </a:lnTo>
                <a:lnTo>
                  <a:pt x="71322" y="56701"/>
                </a:lnTo>
                <a:lnTo>
                  <a:pt x="43469" y="75375"/>
                </a:lnTo>
                <a:lnTo>
                  <a:pt x="24713" y="103105"/>
                </a:lnTo>
                <a:lnTo>
                  <a:pt x="17841" y="137117"/>
                </a:lnTo>
                <a:lnTo>
                  <a:pt x="24713" y="171128"/>
                </a:lnTo>
                <a:lnTo>
                  <a:pt x="43469" y="198858"/>
                </a:lnTo>
                <a:lnTo>
                  <a:pt x="71322" y="217532"/>
                </a:lnTo>
                <a:lnTo>
                  <a:pt x="105484" y="224373"/>
                </a:lnTo>
                <a:lnTo>
                  <a:pt x="163918" y="224373"/>
                </a:lnTo>
                <a:lnTo>
                  <a:pt x="140932" y="236955"/>
                </a:lnTo>
                <a:lnTo>
                  <a:pt x="106022" y="242900"/>
                </a:lnTo>
                <a:close/>
              </a:path>
              <a:path w="211454" h="243205">
                <a:moveTo>
                  <a:pt x="191352" y="49237"/>
                </a:moveTo>
                <a:lnTo>
                  <a:pt x="164955" y="49237"/>
                </a:lnTo>
                <a:lnTo>
                  <a:pt x="175598" y="38330"/>
                </a:lnTo>
                <a:lnTo>
                  <a:pt x="179354" y="34902"/>
                </a:lnTo>
                <a:lnTo>
                  <a:pt x="185301" y="35214"/>
                </a:lnTo>
                <a:lnTo>
                  <a:pt x="192500" y="42381"/>
                </a:lnTo>
                <a:lnTo>
                  <a:pt x="192500" y="47990"/>
                </a:lnTo>
                <a:lnTo>
                  <a:pt x="191352" y="49237"/>
                </a:lnTo>
                <a:close/>
              </a:path>
              <a:path w="211454" h="243205">
                <a:moveTo>
                  <a:pt x="163918" y="224373"/>
                </a:moveTo>
                <a:lnTo>
                  <a:pt x="105484" y="224373"/>
                </a:lnTo>
                <a:lnTo>
                  <a:pt x="139646" y="217532"/>
                </a:lnTo>
                <a:lnTo>
                  <a:pt x="167499" y="198858"/>
                </a:lnTo>
                <a:lnTo>
                  <a:pt x="186255" y="171128"/>
                </a:lnTo>
                <a:lnTo>
                  <a:pt x="193126" y="137117"/>
                </a:lnTo>
                <a:lnTo>
                  <a:pt x="186255" y="103105"/>
                </a:lnTo>
                <a:lnTo>
                  <a:pt x="167499" y="75375"/>
                </a:lnTo>
                <a:lnTo>
                  <a:pt x="139646" y="56701"/>
                </a:lnTo>
                <a:lnTo>
                  <a:pt x="105484" y="49860"/>
                </a:lnTo>
                <a:lnTo>
                  <a:pt x="190779" y="49860"/>
                </a:lnTo>
                <a:lnTo>
                  <a:pt x="189057" y="51730"/>
                </a:lnTo>
                <a:lnTo>
                  <a:pt x="179667" y="61079"/>
                </a:lnTo>
                <a:lnTo>
                  <a:pt x="201054" y="90309"/>
                </a:lnTo>
                <a:lnTo>
                  <a:pt x="211320" y="124067"/>
                </a:lnTo>
                <a:lnTo>
                  <a:pt x="209906" y="159286"/>
                </a:lnTo>
                <a:lnTo>
                  <a:pt x="196256" y="192898"/>
                </a:lnTo>
                <a:lnTo>
                  <a:pt x="171969" y="219966"/>
                </a:lnTo>
                <a:lnTo>
                  <a:pt x="163918" y="224373"/>
                </a:lnTo>
                <a:close/>
              </a:path>
            </a:pathLst>
          </a:custGeom>
          <a:solidFill>
            <a:srgbClr val="FFFFFF"/>
          </a:solidFill>
        </p:spPr>
        <p:txBody>
          <a:bodyPr wrap="square" lIns="0" tIns="0" rIns="0" bIns="0" rtlCol="0"/>
          <a:lstStyle/>
          <a:p>
            <a:endParaRPr dirty="0"/>
          </a:p>
        </p:txBody>
      </p:sp>
      <p:sp>
        <p:nvSpPr>
          <p:cNvPr id="8" name="object 8"/>
          <p:cNvSpPr/>
          <p:nvPr/>
        </p:nvSpPr>
        <p:spPr>
          <a:xfrm>
            <a:off x="901827" y="2092070"/>
            <a:ext cx="10917555" cy="0"/>
          </a:xfrm>
          <a:custGeom>
            <a:avLst/>
            <a:gdLst/>
            <a:ahLst/>
            <a:cxnLst/>
            <a:rect l="l" t="t" r="r" b="b"/>
            <a:pathLst>
              <a:path w="10917555">
                <a:moveTo>
                  <a:pt x="0" y="0"/>
                </a:moveTo>
                <a:lnTo>
                  <a:pt x="10917453" y="0"/>
                </a:lnTo>
              </a:path>
            </a:pathLst>
          </a:custGeom>
          <a:ln w="19050">
            <a:solidFill>
              <a:srgbClr val="A0AAB1"/>
            </a:solidFill>
          </a:ln>
        </p:spPr>
        <p:txBody>
          <a:bodyPr wrap="square" lIns="0" tIns="0" rIns="0" bIns="0" rtlCol="0"/>
          <a:lstStyle/>
          <a:p>
            <a:endParaRPr dirty="0"/>
          </a:p>
        </p:txBody>
      </p:sp>
      <p:sp>
        <p:nvSpPr>
          <p:cNvPr id="9" name="object 9"/>
          <p:cNvSpPr/>
          <p:nvPr/>
        </p:nvSpPr>
        <p:spPr>
          <a:xfrm>
            <a:off x="11806576" y="2053968"/>
            <a:ext cx="76200" cy="76200"/>
          </a:xfrm>
          <a:custGeom>
            <a:avLst/>
            <a:gdLst/>
            <a:ahLst/>
            <a:cxnLst/>
            <a:rect l="l" t="t" r="r" b="b"/>
            <a:pathLst>
              <a:path w="76200" h="76200">
                <a:moveTo>
                  <a:pt x="0" y="0"/>
                </a:moveTo>
                <a:lnTo>
                  <a:pt x="0" y="76200"/>
                </a:lnTo>
                <a:lnTo>
                  <a:pt x="76200" y="38100"/>
                </a:lnTo>
                <a:lnTo>
                  <a:pt x="0" y="0"/>
                </a:lnTo>
                <a:close/>
              </a:path>
            </a:pathLst>
          </a:custGeom>
          <a:solidFill>
            <a:srgbClr val="A0AAB1"/>
          </a:solidFill>
        </p:spPr>
        <p:txBody>
          <a:bodyPr wrap="square" lIns="0" tIns="0" rIns="0" bIns="0" rtlCol="0"/>
          <a:lstStyle/>
          <a:p>
            <a:endParaRPr dirty="0"/>
          </a:p>
        </p:txBody>
      </p:sp>
      <p:sp>
        <p:nvSpPr>
          <p:cNvPr id="11" name="object 11"/>
          <p:cNvSpPr/>
          <p:nvPr/>
        </p:nvSpPr>
        <p:spPr>
          <a:xfrm>
            <a:off x="11226545" y="3710178"/>
            <a:ext cx="323850" cy="323850"/>
          </a:xfrm>
          <a:custGeom>
            <a:avLst/>
            <a:gdLst/>
            <a:ahLst/>
            <a:cxnLst/>
            <a:rect l="l" t="t" r="r" b="b"/>
            <a:pathLst>
              <a:path w="323850" h="323850">
                <a:moveTo>
                  <a:pt x="161925" y="0"/>
                </a:moveTo>
                <a:lnTo>
                  <a:pt x="118877" y="5783"/>
                </a:lnTo>
                <a:lnTo>
                  <a:pt x="80196" y="22106"/>
                </a:lnTo>
                <a:lnTo>
                  <a:pt x="47424" y="47424"/>
                </a:lnTo>
                <a:lnTo>
                  <a:pt x="22106" y="80196"/>
                </a:lnTo>
                <a:lnTo>
                  <a:pt x="5783" y="118877"/>
                </a:lnTo>
                <a:lnTo>
                  <a:pt x="0" y="161925"/>
                </a:lnTo>
                <a:lnTo>
                  <a:pt x="5783" y="204972"/>
                </a:lnTo>
                <a:lnTo>
                  <a:pt x="22106" y="243653"/>
                </a:lnTo>
                <a:lnTo>
                  <a:pt x="47424" y="276425"/>
                </a:lnTo>
                <a:lnTo>
                  <a:pt x="80196" y="301743"/>
                </a:lnTo>
                <a:lnTo>
                  <a:pt x="118877" y="318066"/>
                </a:lnTo>
                <a:lnTo>
                  <a:pt x="161925" y="323850"/>
                </a:lnTo>
                <a:lnTo>
                  <a:pt x="204972" y="318066"/>
                </a:lnTo>
                <a:lnTo>
                  <a:pt x="243653" y="301743"/>
                </a:lnTo>
                <a:lnTo>
                  <a:pt x="276425" y="276425"/>
                </a:lnTo>
                <a:lnTo>
                  <a:pt x="301743" y="243653"/>
                </a:lnTo>
                <a:lnTo>
                  <a:pt x="318066" y="204972"/>
                </a:lnTo>
                <a:lnTo>
                  <a:pt x="323850" y="161925"/>
                </a:lnTo>
                <a:lnTo>
                  <a:pt x="318066" y="118877"/>
                </a:lnTo>
                <a:lnTo>
                  <a:pt x="301743" y="80196"/>
                </a:lnTo>
                <a:lnTo>
                  <a:pt x="276425" y="47424"/>
                </a:lnTo>
                <a:lnTo>
                  <a:pt x="243653" y="22106"/>
                </a:lnTo>
                <a:lnTo>
                  <a:pt x="204972" y="5783"/>
                </a:lnTo>
                <a:lnTo>
                  <a:pt x="161925" y="0"/>
                </a:lnTo>
                <a:close/>
              </a:path>
            </a:pathLst>
          </a:custGeom>
          <a:solidFill>
            <a:srgbClr val="D0CECE"/>
          </a:solidFill>
        </p:spPr>
        <p:txBody>
          <a:bodyPr wrap="square" lIns="0" tIns="0" rIns="0" bIns="0" rtlCol="0"/>
          <a:lstStyle/>
          <a:p>
            <a:endParaRPr dirty="0"/>
          </a:p>
        </p:txBody>
      </p:sp>
      <p:sp>
        <p:nvSpPr>
          <p:cNvPr id="12" name="object 12"/>
          <p:cNvSpPr/>
          <p:nvPr/>
        </p:nvSpPr>
        <p:spPr>
          <a:xfrm>
            <a:off x="935151" y="5675096"/>
            <a:ext cx="508634" cy="0"/>
          </a:xfrm>
          <a:custGeom>
            <a:avLst/>
            <a:gdLst/>
            <a:ahLst/>
            <a:cxnLst/>
            <a:rect l="l" t="t" r="r" b="b"/>
            <a:pathLst>
              <a:path w="508634">
                <a:moveTo>
                  <a:pt x="0" y="0"/>
                </a:moveTo>
                <a:lnTo>
                  <a:pt x="508253" y="0"/>
                </a:lnTo>
              </a:path>
            </a:pathLst>
          </a:custGeom>
          <a:ln w="6858">
            <a:solidFill>
              <a:srgbClr val="231F20"/>
            </a:solidFill>
          </a:ln>
        </p:spPr>
        <p:txBody>
          <a:bodyPr wrap="square" lIns="0" tIns="0" rIns="0" bIns="0" rtlCol="0"/>
          <a:lstStyle/>
          <a:p>
            <a:endParaRPr dirty="0"/>
          </a:p>
        </p:txBody>
      </p:sp>
      <p:sp>
        <p:nvSpPr>
          <p:cNvPr id="13" name="object 13"/>
          <p:cNvSpPr/>
          <p:nvPr/>
        </p:nvSpPr>
        <p:spPr>
          <a:xfrm>
            <a:off x="2737104" y="2015489"/>
            <a:ext cx="107950" cy="108585"/>
          </a:xfrm>
          <a:custGeom>
            <a:avLst/>
            <a:gdLst/>
            <a:ahLst/>
            <a:cxnLst/>
            <a:rect l="l" t="t" r="r" b="b"/>
            <a:pathLst>
              <a:path w="107950" h="108585">
                <a:moveTo>
                  <a:pt x="53721" y="0"/>
                </a:moveTo>
                <a:lnTo>
                  <a:pt x="32811" y="4251"/>
                </a:lnTo>
                <a:lnTo>
                  <a:pt x="15735" y="15844"/>
                </a:lnTo>
                <a:lnTo>
                  <a:pt x="4221" y="33041"/>
                </a:lnTo>
                <a:lnTo>
                  <a:pt x="0" y="54101"/>
                </a:lnTo>
                <a:lnTo>
                  <a:pt x="4221" y="75162"/>
                </a:lnTo>
                <a:lnTo>
                  <a:pt x="15735" y="92359"/>
                </a:lnTo>
                <a:lnTo>
                  <a:pt x="32811" y="103952"/>
                </a:lnTo>
                <a:lnTo>
                  <a:pt x="53721" y="108203"/>
                </a:lnTo>
                <a:lnTo>
                  <a:pt x="74630" y="103952"/>
                </a:lnTo>
                <a:lnTo>
                  <a:pt x="91706" y="92359"/>
                </a:lnTo>
                <a:lnTo>
                  <a:pt x="103220" y="75162"/>
                </a:lnTo>
                <a:lnTo>
                  <a:pt x="107442" y="54101"/>
                </a:lnTo>
                <a:lnTo>
                  <a:pt x="103220" y="33041"/>
                </a:lnTo>
                <a:lnTo>
                  <a:pt x="91706" y="15844"/>
                </a:lnTo>
                <a:lnTo>
                  <a:pt x="74630" y="4251"/>
                </a:lnTo>
                <a:lnTo>
                  <a:pt x="53721" y="0"/>
                </a:lnTo>
                <a:close/>
              </a:path>
            </a:pathLst>
          </a:custGeom>
          <a:solidFill>
            <a:srgbClr val="A0AAB1"/>
          </a:solidFill>
        </p:spPr>
        <p:txBody>
          <a:bodyPr wrap="square" lIns="0" tIns="0" rIns="0" bIns="0" rtlCol="0"/>
          <a:lstStyle/>
          <a:p>
            <a:endParaRPr dirty="0"/>
          </a:p>
        </p:txBody>
      </p:sp>
      <p:sp>
        <p:nvSpPr>
          <p:cNvPr id="14" name="object 14"/>
          <p:cNvSpPr/>
          <p:nvPr/>
        </p:nvSpPr>
        <p:spPr>
          <a:xfrm>
            <a:off x="1357122" y="2015489"/>
            <a:ext cx="108585" cy="108585"/>
          </a:xfrm>
          <a:custGeom>
            <a:avLst/>
            <a:gdLst/>
            <a:ahLst/>
            <a:cxnLst/>
            <a:rect l="l" t="t" r="r" b="b"/>
            <a:pathLst>
              <a:path w="108584" h="108585">
                <a:moveTo>
                  <a:pt x="54102" y="0"/>
                </a:moveTo>
                <a:lnTo>
                  <a:pt x="33041" y="4251"/>
                </a:lnTo>
                <a:lnTo>
                  <a:pt x="15844" y="15844"/>
                </a:lnTo>
                <a:lnTo>
                  <a:pt x="4251" y="33041"/>
                </a:lnTo>
                <a:lnTo>
                  <a:pt x="0" y="54101"/>
                </a:lnTo>
                <a:lnTo>
                  <a:pt x="4251" y="75162"/>
                </a:lnTo>
                <a:lnTo>
                  <a:pt x="15844" y="92359"/>
                </a:lnTo>
                <a:lnTo>
                  <a:pt x="33041" y="103952"/>
                </a:lnTo>
                <a:lnTo>
                  <a:pt x="54102" y="108203"/>
                </a:lnTo>
                <a:lnTo>
                  <a:pt x="75162" y="103952"/>
                </a:lnTo>
                <a:lnTo>
                  <a:pt x="92359" y="92359"/>
                </a:lnTo>
                <a:lnTo>
                  <a:pt x="103952" y="75162"/>
                </a:lnTo>
                <a:lnTo>
                  <a:pt x="108204" y="54101"/>
                </a:lnTo>
                <a:lnTo>
                  <a:pt x="103952" y="33041"/>
                </a:lnTo>
                <a:lnTo>
                  <a:pt x="92359" y="15844"/>
                </a:lnTo>
                <a:lnTo>
                  <a:pt x="75162" y="4251"/>
                </a:lnTo>
                <a:lnTo>
                  <a:pt x="54102" y="0"/>
                </a:lnTo>
                <a:close/>
              </a:path>
            </a:pathLst>
          </a:custGeom>
          <a:solidFill>
            <a:srgbClr val="A0AAB1"/>
          </a:solidFill>
        </p:spPr>
        <p:txBody>
          <a:bodyPr wrap="square" lIns="0" tIns="0" rIns="0" bIns="0" rtlCol="0"/>
          <a:lstStyle/>
          <a:p>
            <a:endParaRPr dirty="0"/>
          </a:p>
        </p:txBody>
      </p:sp>
      <p:sp>
        <p:nvSpPr>
          <p:cNvPr id="15" name="object 15"/>
          <p:cNvSpPr/>
          <p:nvPr/>
        </p:nvSpPr>
        <p:spPr>
          <a:xfrm>
            <a:off x="4023359" y="2015489"/>
            <a:ext cx="108585" cy="108585"/>
          </a:xfrm>
          <a:custGeom>
            <a:avLst/>
            <a:gdLst/>
            <a:ahLst/>
            <a:cxnLst/>
            <a:rect l="l" t="t" r="r" b="b"/>
            <a:pathLst>
              <a:path w="108585" h="108585">
                <a:moveTo>
                  <a:pt x="54102" y="0"/>
                </a:moveTo>
                <a:lnTo>
                  <a:pt x="33041" y="4251"/>
                </a:lnTo>
                <a:lnTo>
                  <a:pt x="15844" y="15844"/>
                </a:lnTo>
                <a:lnTo>
                  <a:pt x="4251" y="33041"/>
                </a:lnTo>
                <a:lnTo>
                  <a:pt x="0" y="54101"/>
                </a:lnTo>
                <a:lnTo>
                  <a:pt x="4251" y="75162"/>
                </a:lnTo>
                <a:lnTo>
                  <a:pt x="15844" y="92359"/>
                </a:lnTo>
                <a:lnTo>
                  <a:pt x="33041" y="103952"/>
                </a:lnTo>
                <a:lnTo>
                  <a:pt x="54102" y="108203"/>
                </a:lnTo>
                <a:lnTo>
                  <a:pt x="75162" y="103952"/>
                </a:lnTo>
                <a:lnTo>
                  <a:pt x="92359" y="92359"/>
                </a:lnTo>
                <a:lnTo>
                  <a:pt x="103952" y="75162"/>
                </a:lnTo>
                <a:lnTo>
                  <a:pt x="108204" y="54101"/>
                </a:lnTo>
                <a:lnTo>
                  <a:pt x="103952" y="33041"/>
                </a:lnTo>
                <a:lnTo>
                  <a:pt x="92359" y="15844"/>
                </a:lnTo>
                <a:lnTo>
                  <a:pt x="75162" y="4251"/>
                </a:lnTo>
                <a:lnTo>
                  <a:pt x="54102" y="0"/>
                </a:lnTo>
                <a:close/>
              </a:path>
            </a:pathLst>
          </a:custGeom>
          <a:solidFill>
            <a:srgbClr val="A0AAB1"/>
          </a:solidFill>
        </p:spPr>
        <p:txBody>
          <a:bodyPr wrap="square" lIns="0" tIns="0" rIns="0" bIns="0" rtlCol="0"/>
          <a:lstStyle/>
          <a:p>
            <a:endParaRPr dirty="0"/>
          </a:p>
        </p:txBody>
      </p:sp>
      <p:sp>
        <p:nvSpPr>
          <p:cNvPr id="16" name="object 16"/>
          <p:cNvSpPr txBox="1"/>
          <p:nvPr/>
        </p:nvSpPr>
        <p:spPr>
          <a:xfrm>
            <a:off x="1412231" y="6453046"/>
            <a:ext cx="2658745" cy="107722"/>
          </a:xfrm>
          <a:prstGeom prst="rect">
            <a:avLst/>
          </a:prstGeom>
        </p:spPr>
        <p:txBody>
          <a:bodyPr vert="horz" wrap="square" lIns="0" tIns="0" rIns="0" bIns="0" rtlCol="0">
            <a:spAutoFit/>
          </a:bodyPr>
          <a:lstStyle/>
          <a:p>
            <a:pPr marL="12700">
              <a:lnSpc>
                <a:spcPct val="100000"/>
              </a:lnSpc>
            </a:pPr>
            <a:r>
              <a:rPr sz="700" b="1" spc="-5" dirty="0">
                <a:solidFill>
                  <a:srgbClr val="1A2331"/>
                </a:solidFill>
                <a:latin typeface="Aptos" panose="020B0004020202020204" pitchFamily="34" charset="0"/>
                <a:cs typeface="Arial"/>
              </a:rPr>
              <a:t>The </a:t>
            </a:r>
            <a:r>
              <a:rPr sz="700" b="1" dirty="0">
                <a:solidFill>
                  <a:srgbClr val="1A2331"/>
                </a:solidFill>
                <a:latin typeface="Aptos" panose="020B0004020202020204" pitchFamily="34" charset="0"/>
                <a:cs typeface="Arial"/>
              </a:rPr>
              <a:t>CitiPower </a:t>
            </a:r>
            <a:r>
              <a:rPr sz="700" b="1" spc="-5" dirty="0">
                <a:solidFill>
                  <a:srgbClr val="1A2331"/>
                </a:solidFill>
                <a:latin typeface="Aptos" panose="020B0004020202020204" pitchFamily="34" charset="0"/>
                <a:cs typeface="Arial"/>
              </a:rPr>
              <a:t>Powercor</a:t>
            </a:r>
            <a:r>
              <a:rPr lang="en-AU" sz="700" b="1" spc="-5" dirty="0">
                <a:solidFill>
                  <a:srgbClr val="1A2331"/>
                </a:solidFill>
                <a:latin typeface="Aptos" panose="020B0004020202020204" pitchFamily="34" charset="0"/>
                <a:cs typeface="Arial"/>
              </a:rPr>
              <a:t> United Energy</a:t>
            </a:r>
            <a:r>
              <a:rPr sz="700" b="1" spc="-5" dirty="0">
                <a:solidFill>
                  <a:srgbClr val="1A2331"/>
                </a:solidFill>
                <a:latin typeface="Aptos" panose="020B0004020202020204" pitchFamily="34" charset="0"/>
                <a:cs typeface="Arial"/>
              </a:rPr>
              <a:t> </a:t>
            </a:r>
            <a:r>
              <a:rPr lang="en-AU" sz="700" b="1" spc="-5" dirty="0">
                <a:solidFill>
                  <a:srgbClr val="1A2331"/>
                </a:solidFill>
                <a:latin typeface="Aptos" panose="020B0004020202020204" pitchFamily="34" charset="0"/>
                <a:cs typeface="Arial"/>
              </a:rPr>
              <a:t>EV</a:t>
            </a:r>
            <a:r>
              <a:rPr sz="700" b="1" spc="-5" dirty="0">
                <a:solidFill>
                  <a:srgbClr val="1A2331"/>
                </a:solidFill>
                <a:latin typeface="Aptos" panose="020B0004020202020204" pitchFamily="34" charset="0"/>
                <a:cs typeface="Arial"/>
              </a:rPr>
              <a:t> customer</a:t>
            </a:r>
            <a:r>
              <a:rPr sz="700" b="1" spc="25" dirty="0">
                <a:solidFill>
                  <a:srgbClr val="1A2331"/>
                </a:solidFill>
                <a:latin typeface="Aptos" panose="020B0004020202020204" pitchFamily="34" charset="0"/>
                <a:cs typeface="Arial"/>
              </a:rPr>
              <a:t> </a:t>
            </a:r>
            <a:r>
              <a:rPr sz="700" b="1" spc="-5" dirty="0">
                <a:solidFill>
                  <a:srgbClr val="1A2331"/>
                </a:solidFill>
                <a:latin typeface="Aptos" panose="020B0004020202020204" pitchFamily="34" charset="0"/>
                <a:cs typeface="Arial"/>
              </a:rPr>
              <a:t>journey</a:t>
            </a:r>
            <a:endParaRPr sz="700" dirty="0">
              <a:latin typeface="Aptos" panose="020B0004020202020204" pitchFamily="34" charset="0"/>
              <a:cs typeface="Arial"/>
            </a:endParaRPr>
          </a:p>
        </p:txBody>
      </p:sp>
      <p:sp>
        <p:nvSpPr>
          <p:cNvPr id="17" name="object 17"/>
          <p:cNvSpPr txBox="1"/>
          <p:nvPr/>
        </p:nvSpPr>
        <p:spPr>
          <a:xfrm>
            <a:off x="2001392" y="5927978"/>
            <a:ext cx="8285608" cy="248786"/>
          </a:xfrm>
          <a:prstGeom prst="rect">
            <a:avLst/>
          </a:prstGeom>
          <a:solidFill>
            <a:srgbClr val="F8AAA7"/>
          </a:solidFill>
          <a:ln w="12953">
            <a:solidFill>
              <a:srgbClr val="F57F7C"/>
            </a:solidFill>
          </a:ln>
        </p:spPr>
        <p:txBody>
          <a:bodyPr vert="horz" wrap="square" lIns="0" tIns="2540" rIns="0" bIns="0" rtlCol="0">
            <a:spAutoFit/>
          </a:bodyPr>
          <a:lstStyle/>
          <a:p>
            <a:pPr marL="2888615" indent="-2883535">
              <a:lnSpc>
                <a:spcPct val="100000"/>
              </a:lnSpc>
              <a:spcBef>
                <a:spcPts val="20"/>
              </a:spcBef>
            </a:pPr>
            <a:r>
              <a:rPr sz="800" b="1" i="1" spc="-5" dirty="0">
                <a:solidFill>
                  <a:srgbClr val="231F20"/>
                </a:solidFill>
                <a:latin typeface="Arial"/>
                <a:cs typeface="Arial"/>
              </a:rPr>
              <a:t>Each site is required to follow the above sequencing in the correct order unless the pole is not owned by CitiPower Powercor </a:t>
            </a:r>
            <a:r>
              <a:rPr lang="en-AU" sz="800" b="1" i="1" spc="-5" dirty="0">
                <a:solidFill>
                  <a:srgbClr val="231F20"/>
                </a:solidFill>
                <a:latin typeface="Arial"/>
                <a:cs typeface="Arial"/>
              </a:rPr>
              <a:t>or United Energy </a:t>
            </a:r>
            <a:r>
              <a:rPr sz="800" b="1" i="1" spc="-5" dirty="0">
                <a:solidFill>
                  <a:srgbClr val="231F20"/>
                </a:solidFill>
                <a:latin typeface="Arial"/>
                <a:cs typeface="Arial"/>
              </a:rPr>
              <a:t>then </a:t>
            </a:r>
            <a:r>
              <a:rPr lang="en-AU" sz="800" b="1" i="1" spc="-5" dirty="0">
                <a:solidFill>
                  <a:srgbClr val="231F20"/>
                </a:solidFill>
                <a:latin typeface="Arial"/>
                <a:cs typeface="Arial"/>
              </a:rPr>
              <a:t>licencing</a:t>
            </a:r>
            <a:r>
              <a:rPr sz="800" b="1" i="1" spc="-5" dirty="0">
                <a:solidFill>
                  <a:srgbClr val="231F20"/>
                </a:solidFill>
                <a:latin typeface="Arial"/>
                <a:cs typeface="Arial"/>
              </a:rPr>
              <a:t> shall be skipped..</a:t>
            </a:r>
            <a:endParaRPr sz="800" dirty="0">
              <a:latin typeface="Arial"/>
              <a:cs typeface="Arial"/>
            </a:endParaRPr>
          </a:p>
        </p:txBody>
      </p:sp>
      <p:sp>
        <p:nvSpPr>
          <p:cNvPr id="18" name="object 18"/>
          <p:cNvSpPr txBox="1"/>
          <p:nvPr/>
        </p:nvSpPr>
        <p:spPr>
          <a:xfrm>
            <a:off x="7773508" y="6436473"/>
            <a:ext cx="75565" cy="120650"/>
          </a:xfrm>
          <a:prstGeom prst="rect">
            <a:avLst/>
          </a:prstGeom>
        </p:spPr>
        <p:txBody>
          <a:bodyPr vert="horz" wrap="square" lIns="0" tIns="0" rIns="0" bIns="0" rtlCol="0">
            <a:spAutoFit/>
          </a:bodyPr>
          <a:lstStyle/>
          <a:p>
            <a:pPr marL="12700">
              <a:lnSpc>
                <a:spcPct val="100000"/>
              </a:lnSpc>
            </a:pPr>
            <a:r>
              <a:rPr sz="700" dirty="0">
                <a:solidFill>
                  <a:srgbClr val="1A2331"/>
                </a:solidFill>
                <a:latin typeface="Arial"/>
                <a:cs typeface="Arial"/>
              </a:rPr>
              <a:t>1</a:t>
            </a:r>
            <a:endParaRPr sz="700" dirty="0">
              <a:latin typeface="Arial"/>
              <a:cs typeface="Arial"/>
            </a:endParaRPr>
          </a:p>
        </p:txBody>
      </p:sp>
      <p:sp>
        <p:nvSpPr>
          <p:cNvPr id="19" name="object 19"/>
          <p:cNvSpPr/>
          <p:nvPr/>
        </p:nvSpPr>
        <p:spPr>
          <a:xfrm>
            <a:off x="9228963" y="714375"/>
            <a:ext cx="2701290" cy="238760"/>
          </a:xfrm>
          <a:custGeom>
            <a:avLst/>
            <a:gdLst/>
            <a:ahLst/>
            <a:cxnLst/>
            <a:rect l="l" t="t" r="r" b="b"/>
            <a:pathLst>
              <a:path w="2701290" h="238759">
                <a:moveTo>
                  <a:pt x="2582037" y="0"/>
                </a:moveTo>
                <a:lnTo>
                  <a:pt x="0" y="0"/>
                </a:lnTo>
                <a:lnTo>
                  <a:pt x="0" y="238506"/>
                </a:lnTo>
                <a:lnTo>
                  <a:pt x="2582037" y="238506"/>
                </a:lnTo>
                <a:lnTo>
                  <a:pt x="2701290" y="119253"/>
                </a:lnTo>
                <a:lnTo>
                  <a:pt x="2582037" y="0"/>
                </a:lnTo>
                <a:close/>
              </a:path>
            </a:pathLst>
          </a:custGeom>
          <a:solidFill>
            <a:srgbClr val="1A2331"/>
          </a:solidFill>
        </p:spPr>
        <p:txBody>
          <a:bodyPr wrap="square" lIns="0" tIns="0" rIns="0" bIns="0" rtlCol="0"/>
          <a:lstStyle/>
          <a:p>
            <a:endParaRPr dirty="0"/>
          </a:p>
        </p:txBody>
      </p:sp>
      <p:sp>
        <p:nvSpPr>
          <p:cNvPr id="20" name="object 20"/>
          <p:cNvSpPr/>
          <p:nvPr/>
        </p:nvSpPr>
        <p:spPr>
          <a:xfrm>
            <a:off x="9228963" y="714375"/>
            <a:ext cx="2701290" cy="238760"/>
          </a:xfrm>
          <a:custGeom>
            <a:avLst/>
            <a:gdLst/>
            <a:ahLst/>
            <a:cxnLst/>
            <a:rect l="l" t="t" r="r" b="b"/>
            <a:pathLst>
              <a:path w="2701290" h="238759">
                <a:moveTo>
                  <a:pt x="0" y="0"/>
                </a:moveTo>
                <a:lnTo>
                  <a:pt x="2582037" y="0"/>
                </a:lnTo>
                <a:lnTo>
                  <a:pt x="2701290" y="119253"/>
                </a:lnTo>
                <a:lnTo>
                  <a:pt x="2582037" y="238506"/>
                </a:lnTo>
                <a:lnTo>
                  <a:pt x="0" y="238506"/>
                </a:lnTo>
                <a:lnTo>
                  <a:pt x="0" y="0"/>
                </a:lnTo>
                <a:close/>
              </a:path>
            </a:pathLst>
          </a:custGeom>
          <a:ln w="12954">
            <a:solidFill>
              <a:srgbClr val="FFFFFF"/>
            </a:solidFill>
          </a:ln>
        </p:spPr>
        <p:txBody>
          <a:bodyPr wrap="square" lIns="0" tIns="0" rIns="0" bIns="0" rtlCol="0"/>
          <a:lstStyle/>
          <a:p>
            <a:endParaRPr dirty="0"/>
          </a:p>
        </p:txBody>
      </p:sp>
      <p:graphicFrame>
        <p:nvGraphicFramePr>
          <p:cNvPr id="22" name="object 22"/>
          <p:cNvGraphicFramePr>
            <a:graphicFrameLocks noGrp="1"/>
          </p:cNvGraphicFramePr>
          <p:nvPr>
            <p:extLst>
              <p:ext uri="{D42A27DB-BD31-4B8C-83A1-F6EECF244321}">
                <p14:modId xmlns:p14="http://schemas.microsoft.com/office/powerpoint/2010/main" val="2301579995"/>
              </p:ext>
            </p:extLst>
          </p:nvPr>
        </p:nvGraphicFramePr>
        <p:xfrm>
          <a:off x="251928" y="978317"/>
          <a:ext cx="11741228" cy="4937374"/>
        </p:xfrm>
        <a:graphic>
          <a:graphicData uri="http://schemas.openxmlformats.org/drawingml/2006/table">
            <a:tbl>
              <a:tblPr firstRow="1" bandRow="1">
                <a:tableStyleId>{2D5ABB26-0587-4C30-8999-92F81FD0307C}</a:tableStyleId>
              </a:tblPr>
              <a:tblGrid>
                <a:gridCol w="469012">
                  <a:extLst>
                    <a:ext uri="{9D8B030D-6E8A-4147-A177-3AD203B41FA5}">
                      <a16:colId xmlns:a16="http://schemas.microsoft.com/office/drawing/2014/main" val="20000"/>
                    </a:ext>
                  </a:extLst>
                </a:gridCol>
                <a:gridCol w="11272216">
                  <a:extLst>
                    <a:ext uri="{9D8B030D-6E8A-4147-A177-3AD203B41FA5}">
                      <a16:colId xmlns:a16="http://schemas.microsoft.com/office/drawing/2014/main" val="20001"/>
                    </a:ext>
                  </a:extLst>
                </a:gridCol>
              </a:tblGrid>
              <a:tr h="225011">
                <a:tc>
                  <a:txBody>
                    <a:bodyPr/>
                    <a:lstStyle/>
                    <a:p>
                      <a:endParaRPr sz="1350" baseline="9259" dirty="0">
                        <a:latin typeface="Aptos" panose="020B0004020202020204" pitchFamily="34" charset="0"/>
                        <a:cs typeface="Arial"/>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1A2331"/>
                    </a:solidFill>
                  </a:tcPr>
                </a:tc>
                <a:tc>
                  <a:txBody>
                    <a:bodyPr/>
                    <a:lstStyle/>
                    <a:p>
                      <a:pPr>
                        <a:lnSpc>
                          <a:spcPct val="100000"/>
                        </a:lnSpc>
                        <a:spcBef>
                          <a:spcPts val="25"/>
                        </a:spcBef>
                      </a:pPr>
                      <a:endParaRPr sz="1400" dirty="0">
                        <a:latin typeface="Aptos" panose="020B0004020202020204" pitchFamily="34" charset="0"/>
                        <a:cs typeface="Times New Roman"/>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extLst>
                  <a:ext uri="{0D108BD9-81ED-4DB2-BD59-A6C34878D82A}">
                    <a16:rowId xmlns:a16="http://schemas.microsoft.com/office/drawing/2014/main" val="10000"/>
                  </a:ext>
                </a:extLst>
              </a:tr>
              <a:tr h="506182">
                <a:tc>
                  <a:txBody>
                    <a:bodyPr/>
                    <a:lstStyle/>
                    <a:p>
                      <a:pPr>
                        <a:lnSpc>
                          <a:spcPct val="100000"/>
                        </a:lnSpc>
                        <a:spcBef>
                          <a:spcPts val="10"/>
                        </a:spcBef>
                      </a:pPr>
                      <a:endParaRPr sz="700" dirty="0">
                        <a:latin typeface="Aptos" panose="020B0004020202020204" pitchFamily="34" charset="0"/>
                        <a:cs typeface="Times New Roman"/>
                      </a:endParaRPr>
                    </a:p>
                    <a:p>
                      <a:pPr marL="137795" marR="36195" indent="-93345">
                        <a:lnSpc>
                          <a:spcPct val="100000"/>
                        </a:lnSpc>
                      </a:pPr>
                      <a:r>
                        <a:rPr lang="en-AU" sz="800" b="1" dirty="0">
                          <a:solidFill>
                            <a:srgbClr val="FFFFFF"/>
                          </a:solidFill>
                          <a:latin typeface="Aptos" panose="020B0004020202020204" pitchFamily="34" charset="0"/>
                          <a:cs typeface="Arial"/>
                        </a:rPr>
                        <a:t>J</a:t>
                      </a:r>
                      <a:r>
                        <a:rPr lang="en-AU" sz="800" b="1" spc="-5" dirty="0">
                          <a:solidFill>
                            <a:srgbClr val="FFFFFF"/>
                          </a:solidFill>
                          <a:latin typeface="Aptos" panose="020B0004020202020204" pitchFamily="34" charset="0"/>
                          <a:cs typeface="Arial"/>
                        </a:rPr>
                        <a:t>ou</a:t>
                      </a:r>
                      <a:r>
                        <a:rPr lang="en-AU" sz="800" b="1" dirty="0">
                          <a:solidFill>
                            <a:srgbClr val="FFFFFF"/>
                          </a:solidFill>
                          <a:latin typeface="Aptos" panose="020B0004020202020204" pitchFamily="34" charset="0"/>
                          <a:cs typeface="Arial"/>
                        </a:rPr>
                        <a:t>r</a:t>
                      </a:r>
                      <a:r>
                        <a:rPr lang="en-AU" sz="800" b="1" spc="-5" dirty="0">
                          <a:solidFill>
                            <a:srgbClr val="FFFFFF"/>
                          </a:solidFill>
                          <a:latin typeface="Aptos" panose="020B0004020202020204" pitchFamily="34" charset="0"/>
                          <a:cs typeface="Arial"/>
                        </a:rPr>
                        <a:t>n</a:t>
                      </a:r>
                      <a:r>
                        <a:rPr lang="en-AU" sz="800" b="1" spc="5" dirty="0">
                          <a:solidFill>
                            <a:srgbClr val="FFFFFF"/>
                          </a:solidFill>
                          <a:latin typeface="Aptos" panose="020B0004020202020204" pitchFamily="34" charset="0"/>
                          <a:cs typeface="Arial"/>
                        </a:rPr>
                        <a:t>e</a:t>
                      </a:r>
                      <a:r>
                        <a:rPr lang="en-AU" sz="800" b="1" dirty="0">
                          <a:solidFill>
                            <a:srgbClr val="FFFFFF"/>
                          </a:solidFill>
                          <a:latin typeface="Aptos" panose="020B0004020202020204" pitchFamily="34" charset="0"/>
                          <a:cs typeface="Arial"/>
                        </a:rPr>
                        <a:t>y s</a:t>
                      </a:r>
                      <a:r>
                        <a:rPr lang="en-AU" sz="800" b="1" spc="-5" dirty="0">
                          <a:solidFill>
                            <a:srgbClr val="FFFFFF"/>
                          </a:solidFill>
                          <a:latin typeface="Aptos" panose="020B0004020202020204" pitchFamily="34" charset="0"/>
                          <a:cs typeface="Arial"/>
                        </a:rPr>
                        <a:t>t</a:t>
                      </a:r>
                      <a:r>
                        <a:rPr lang="en-AU" sz="800" b="1" dirty="0">
                          <a:solidFill>
                            <a:srgbClr val="FFFFFF"/>
                          </a:solidFill>
                          <a:latin typeface="Aptos" panose="020B0004020202020204" pitchFamily="34" charset="0"/>
                          <a:cs typeface="Arial"/>
                        </a:rPr>
                        <a:t>ep</a:t>
                      </a:r>
                      <a:endParaRPr sz="800" dirty="0">
                        <a:latin typeface="Aptos" panose="020B0004020202020204" pitchFamily="34" charset="0"/>
                        <a:cs typeface="Arial"/>
                      </a:endParaRPr>
                    </a:p>
                  </a:txBody>
                  <a:tcPr marL="0" marR="0" marT="1270" marB="0" vert="vert27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1A2331"/>
                    </a:solidFill>
                  </a:tcPr>
                </a:tc>
                <a:tc>
                  <a:txBody>
                    <a:bodyPr/>
                    <a:lstStyle/>
                    <a:p>
                      <a:pPr marL="149225" marR="109220" indent="95250">
                        <a:lnSpc>
                          <a:spcPct val="50000"/>
                        </a:lnSpc>
                        <a:spcBef>
                          <a:spcPts val="844"/>
                        </a:spcBef>
                        <a:tabLst>
                          <a:tab pos="1528445" algn="l"/>
                          <a:tab pos="2908935" algn="l"/>
                          <a:tab pos="4441190" algn="l"/>
                          <a:tab pos="4557395" algn="l"/>
                          <a:tab pos="5944870" algn="l"/>
                          <a:tab pos="6005195" algn="l"/>
                          <a:tab pos="7546340" algn="l"/>
                          <a:tab pos="7660005" algn="l"/>
                          <a:tab pos="8844280" algn="l"/>
                          <a:tab pos="8916035" algn="l"/>
                          <a:tab pos="10117455" algn="l"/>
                          <a:tab pos="10393680" algn="l"/>
                        </a:tabLst>
                      </a:pPr>
                      <a:r>
                        <a:rPr lang="en-AU" sz="800" b="1" spc="-5" dirty="0">
                          <a:solidFill>
                            <a:srgbClr val="231F20"/>
                          </a:solidFill>
                          <a:latin typeface="Aptos" panose="020B0004020202020204" pitchFamily="34" charset="0"/>
                          <a:cs typeface="Arial"/>
                        </a:rPr>
                        <a:t>							</a:t>
                      </a:r>
                      <a:endParaRPr lang="en-AU" sz="1200" baseline="-6944" dirty="0">
                        <a:latin typeface="Aptos" panose="020B0004020202020204" pitchFamily="34" charset="0"/>
                        <a:cs typeface="Arial"/>
                      </a:endParaRPr>
                    </a:p>
                  </a:txBody>
                  <a:tcPr marL="0" marR="0" marT="10731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7E8E8"/>
                    </a:solidFill>
                  </a:tcPr>
                </a:tc>
                <a:extLst>
                  <a:ext uri="{0D108BD9-81ED-4DB2-BD59-A6C34878D82A}">
                    <a16:rowId xmlns:a16="http://schemas.microsoft.com/office/drawing/2014/main" val="10001"/>
                  </a:ext>
                </a:extLst>
              </a:tr>
              <a:tr h="467016">
                <a:tc>
                  <a:txBody>
                    <a:bodyPr/>
                    <a:lstStyle/>
                    <a:p>
                      <a:endParaRPr sz="1200" baseline="-6944" dirty="0">
                        <a:latin typeface="Aptos" panose="020B0004020202020204" pitchFamily="34" charset="0"/>
                        <a:cs typeface="Arial"/>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1A2331"/>
                    </a:solidFill>
                  </a:tcPr>
                </a:tc>
                <a:tc>
                  <a:txBody>
                    <a:bodyPr/>
                    <a:lstStyle/>
                    <a:p>
                      <a:pPr marL="594360">
                        <a:lnSpc>
                          <a:spcPct val="100000"/>
                        </a:lnSpc>
                        <a:spcBef>
                          <a:spcPts val="520"/>
                        </a:spcBef>
                        <a:tabLst>
                          <a:tab pos="1856739" algn="l"/>
                          <a:tab pos="2957830" algn="l"/>
                          <a:tab pos="4354830" algn="l"/>
                          <a:tab pos="6262370" algn="l"/>
                          <a:tab pos="7173595" algn="l"/>
                          <a:tab pos="8677910" algn="l"/>
                          <a:tab pos="10291445" algn="l"/>
                        </a:tabLst>
                      </a:pPr>
                      <a:endParaRPr lang="en-AU" sz="1200" baseline="6944" dirty="0">
                        <a:latin typeface="Aptos" panose="020B0004020202020204" pitchFamily="34" charset="0"/>
                        <a:cs typeface="Arial"/>
                      </a:endParaRPr>
                    </a:p>
                  </a:txBody>
                  <a:tcPr marL="0" marR="0" marT="6604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CCCCD"/>
                    </a:solidFill>
                  </a:tcPr>
                </a:tc>
                <a:extLst>
                  <a:ext uri="{0D108BD9-81ED-4DB2-BD59-A6C34878D82A}">
                    <a16:rowId xmlns:a16="http://schemas.microsoft.com/office/drawing/2014/main" val="10002"/>
                  </a:ext>
                </a:extLst>
              </a:tr>
              <a:tr h="563788">
                <a:tc>
                  <a:txBody>
                    <a:bodyPr/>
                    <a:lstStyle/>
                    <a:p>
                      <a:pPr>
                        <a:lnSpc>
                          <a:spcPct val="100000"/>
                        </a:lnSpc>
                        <a:spcBef>
                          <a:spcPts val="10"/>
                        </a:spcBef>
                      </a:pPr>
                      <a:endParaRPr sz="700" dirty="0">
                        <a:latin typeface="Aptos" panose="020B0004020202020204" pitchFamily="34" charset="0"/>
                        <a:cs typeface="Times New Roman"/>
                      </a:endParaRPr>
                    </a:p>
                    <a:p>
                      <a:pPr marL="146050" marR="110489" indent="-28575">
                        <a:lnSpc>
                          <a:spcPct val="100000"/>
                        </a:lnSpc>
                      </a:pPr>
                      <a:r>
                        <a:rPr sz="800" b="1" spc="-5" dirty="0">
                          <a:solidFill>
                            <a:srgbClr val="FFFFFF"/>
                          </a:solidFill>
                          <a:latin typeface="Aptos" panose="020B0004020202020204" pitchFamily="34" charset="0"/>
                          <a:cs typeface="Arial"/>
                        </a:rPr>
                        <a:t>Tou</a:t>
                      </a:r>
                      <a:r>
                        <a:rPr sz="800" b="1" dirty="0">
                          <a:solidFill>
                            <a:srgbClr val="FFFFFF"/>
                          </a:solidFill>
                          <a:latin typeface="Aptos" panose="020B0004020202020204" pitchFamily="34" charset="0"/>
                          <a:cs typeface="Arial"/>
                        </a:rPr>
                        <a:t>ch </a:t>
                      </a:r>
                      <a:r>
                        <a:rPr sz="800" b="1" spc="-5" dirty="0">
                          <a:solidFill>
                            <a:srgbClr val="FFFFFF"/>
                          </a:solidFill>
                          <a:latin typeface="Aptos" panose="020B0004020202020204" pitchFamily="34" charset="0"/>
                          <a:cs typeface="Arial"/>
                        </a:rPr>
                        <a:t>po</a:t>
                      </a:r>
                      <a:r>
                        <a:rPr sz="800" b="1" dirty="0">
                          <a:solidFill>
                            <a:srgbClr val="FFFFFF"/>
                          </a:solidFill>
                          <a:latin typeface="Aptos" panose="020B0004020202020204" pitchFamily="34" charset="0"/>
                          <a:cs typeface="Arial"/>
                        </a:rPr>
                        <a:t>i</a:t>
                      </a:r>
                      <a:r>
                        <a:rPr sz="800" b="1" spc="-5" dirty="0">
                          <a:solidFill>
                            <a:srgbClr val="FFFFFF"/>
                          </a:solidFill>
                          <a:latin typeface="Aptos" panose="020B0004020202020204" pitchFamily="34" charset="0"/>
                          <a:cs typeface="Arial"/>
                        </a:rPr>
                        <a:t>nt</a:t>
                      </a:r>
                      <a:endParaRPr sz="800" dirty="0">
                        <a:latin typeface="Aptos" panose="020B0004020202020204" pitchFamily="34" charset="0"/>
                        <a:cs typeface="Arial"/>
                      </a:endParaRPr>
                    </a:p>
                  </a:txBody>
                  <a:tcPr marL="0" marR="0" marT="1270" marB="0" vert="vert27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1A2331"/>
                    </a:solidFill>
                  </a:tcPr>
                </a:tc>
                <a:tc>
                  <a:txBody>
                    <a:bodyPr/>
                    <a:lstStyle/>
                    <a:p>
                      <a:pPr>
                        <a:lnSpc>
                          <a:spcPct val="100000"/>
                        </a:lnSpc>
                        <a:spcBef>
                          <a:spcPts val="45"/>
                        </a:spcBef>
                      </a:pPr>
                      <a:endParaRPr sz="700" dirty="0">
                        <a:latin typeface="Aptos" panose="020B0004020202020204" pitchFamily="34" charset="0"/>
                        <a:cs typeface="Arial"/>
                      </a:endParaRPr>
                    </a:p>
                  </a:txBody>
                  <a:tcPr marL="0" marR="0" marT="57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7E8E8"/>
                    </a:solidFill>
                  </a:tcPr>
                </a:tc>
                <a:extLst>
                  <a:ext uri="{0D108BD9-81ED-4DB2-BD59-A6C34878D82A}">
                    <a16:rowId xmlns:a16="http://schemas.microsoft.com/office/drawing/2014/main" val="10003"/>
                  </a:ext>
                </a:extLst>
              </a:tr>
              <a:tr h="1582976">
                <a:tc>
                  <a:txBody>
                    <a:bodyPr/>
                    <a:lstStyle/>
                    <a:p>
                      <a:pPr>
                        <a:lnSpc>
                          <a:spcPct val="100000"/>
                        </a:lnSpc>
                        <a:spcBef>
                          <a:spcPts val="30"/>
                        </a:spcBef>
                      </a:pPr>
                      <a:endParaRPr lang="en-AU" sz="1100" dirty="0">
                        <a:latin typeface="Aptos" panose="020B0004020202020204" pitchFamily="34" charset="0"/>
                        <a:cs typeface="Times New Roman"/>
                      </a:endParaRPr>
                    </a:p>
                    <a:p>
                      <a:pPr marL="365760">
                        <a:lnSpc>
                          <a:spcPct val="100000"/>
                        </a:lnSpc>
                      </a:pPr>
                      <a:r>
                        <a:rPr sz="800" b="1" dirty="0">
                          <a:solidFill>
                            <a:srgbClr val="FFFFFF"/>
                          </a:solidFill>
                          <a:latin typeface="Aptos" panose="020B0004020202020204" pitchFamily="34" charset="0"/>
                          <a:cs typeface="Arial"/>
                        </a:rPr>
                        <a:t>I</a:t>
                      </a:r>
                      <a:r>
                        <a:rPr sz="800" b="1" spc="-5" dirty="0">
                          <a:solidFill>
                            <a:srgbClr val="FFFFFF"/>
                          </a:solidFill>
                          <a:latin typeface="Aptos" panose="020B0004020202020204" pitchFamily="34" charset="0"/>
                          <a:cs typeface="Arial"/>
                        </a:rPr>
                        <a:t>nput</a:t>
                      </a:r>
                      <a:r>
                        <a:rPr sz="800" b="1" dirty="0">
                          <a:solidFill>
                            <a:srgbClr val="FFFFFF"/>
                          </a:solidFill>
                          <a:latin typeface="Aptos" panose="020B0004020202020204" pitchFamily="34" charset="0"/>
                          <a:cs typeface="Arial"/>
                        </a:rPr>
                        <a:t>s</a:t>
                      </a:r>
                      <a:r>
                        <a:rPr sz="800" b="1" spc="15" dirty="0">
                          <a:solidFill>
                            <a:srgbClr val="FFFFFF"/>
                          </a:solidFill>
                          <a:latin typeface="Aptos" panose="020B0004020202020204" pitchFamily="34" charset="0"/>
                          <a:cs typeface="Arial"/>
                        </a:rPr>
                        <a:t> </a:t>
                      </a:r>
                      <a:r>
                        <a:rPr sz="800" b="1" dirty="0">
                          <a:solidFill>
                            <a:srgbClr val="FFFFFF"/>
                          </a:solidFill>
                          <a:latin typeface="Aptos" panose="020B0004020202020204" pitchFamily="34" charset="0"/>
                          <a:cs typeface="Arial"/>
                        </a:rPr>
                        <a:t>+</a:t>
                      </a:r>
                      <a:r>
                        <a:rPr sz="800" b="1" spc="-5" dirty="0">
                          <a:solidFill>
                            <a:srgbClr val="FFFFFF"/>
                          </a:solidFill>
                          <a:latin typeface="Aptos" panose="020B0004020202020204" pitchFamily="34" charset="0"/>
                          <a:cs typeface="Arial"/>
                        </a:rPr>
                        <a:t> Outputs</a:t>
                      </a:r>
                      <a:endParaRPr sz="800" dirty="0">
                        <a:latin typeface="Aptos" panose="020B0004020202020204" pitchFamily="34" charset="0"/>
                        <a:cs typeface="Arial"/>
                      </a:endParaRPr>
                    </a:p>
                  </a:txBody>
                  <a:tcPr marL="0" marR="0" marT="3810" marB="0" vert="vert27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1A2331"/>
                    </a:solidFill>
                  </a:tcPr>
                </a:tc>
                <a:tc>
                  <a:txBody>
                    <a:bodyPr/>
                    <a:lstStyle/>
                    <a:p>
                      <a:pPr>
                        <a:lnSpc>
                          <a:spcPct val="100000"/>
                        </a:lnSpc>
                        <a:spcBef>
                          <a:spcPts val="5"/>
                        </a:spcBef>
                      </a:pPr>
                      <a:endParaRPr lang="en-AU" sz="700" dirty="0">
                        <a:latin typeface="Aptos" panose="020B0004020202020204" pitchFamily="34" charset="0"/>
                        <a:cs typeface="Times New Roman"/>
                      </a:endParaRPr>
                    </a:p>
                    <a:p>
                      <a:pPr>
                        <a:lnSpc>
                          <a:spcPct val="100000"/>
                        </a:lnSpc>
                        <a:spcBef>
                          <a:spcPts val="5"/>
                        </a:spcBef>
                      </a:pPr>
                      <a:endParaRPr lang="en-AU" sz="700" dirty="0">
                        <a:latin typeface="Aptos" panose="020B0004020202020204" pitchFamily="34" charset="0"/>
                        <a:cs typeface="Times New Roman"/>
                      </a:endParaRPr>
                    </a:p>
                  </a:txBody>
                  <a:tcPr marL="0" marR="0" marT="6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CCCCD"/>
                    </a:solidFill>
                  </a:tcPr>
                </a:tc>
                <a:extLst>
                  <a:ext uri="{0D108BD9-81ED-4DB2-BD59-A6C34878D82A}">
                    <a16:rowId xmlns:a16="http://schemas.microsoft.com/office/drawing/2014/main" val="10004"/>
                  </a:ext>
                </a:extLst>
              </a:tr>
              <a:tr h="1592401">
                <a:tc>
                  <a:txBody>
                    <a:bodyPr/>
                    <a:lstStyle/>
                    <a:p>
                      <a:pPr>
                        <a:lnSpc>
                          <a:spcPct val="100000"/>
                        </a:lnSpc>
                        <a:spcBef>
                          <a:spcPts val="30"/>
                        </a:spcBef>
                      </a:pPr>
                      <a:endParaRPr sz="1100" dirty="0">
                        <a:latin typeface="Aptos" panose="020B0004020202020204" pitchFamily="34" charset="0"/>
                        <a:cs typeface="Times New Roman"/>
                      </a:endParaRPr>
                    </a:p>
                    <a:p>
                      <a:pPr algn="ctr">
                        <a:lnSpc>
                          <a:spcPct val="100000"/>
                        </a:lnSpc>
                      </a:pPr>
                      <a:r>
                        <a:rPr lang="en-AU" sz="800" b="1" dirty="0">
                          <a:solidFill>
                            <a:srgbClr val="FFFFFF"/>
                          </a:solidFill>
                          <a:latin typeface="Aptos" panose="020B0004020202020204" pitchFamily="34" charset="0"/>
                          <a:cs typeface="Arial"/>
                        </a:rPr>
                        <a:t>Submission location </a:t>
                      </a:r>
                      <a:endParaRPr sz="800" dirty="0">
                        <a:latin typeface="Aptos" panose="020B0004020202020204" pitchFamily="34" charset="0"/>
                        <a:cs typeface="Arial"/>
                      </a:endParaRPr>
                    </a:p>
                  </a:txBody>
                  <a:tcPr marL="0" marR="0" marT="3810" marB="0" vert="vert27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1A2331"/>
                    </a:solidFill>
                  </a:tcPr>
                </a:tc>
                <a:tc>
                  <a:txBody>
                    <a:bodyPr/>
                    <a:lstStyle/>
                    <a:p>
                      <a:pPr marL="59054" marR="184150" indent="0">
                        <a:lnSpc>
                          <a:spcPct val="100000"/>
                        </a:lnSpc>
                        <a:spcBef>
                          <a:spcPts val="525"/>
                        </a:spcBef>
                        <a:buNone/>
                        <a:tabLst>
                          <a:tab pos="230504" algn="l"/>
                          <a:tab pos="231140" algn="l"/>
                          <a:tab pos="2768600" algn="l"/>
                          <a:tab pos="2940050" algn="l"/>
                          <a:tab pos="5685790" algn="l"/>
                          <a:tab pos="5857240" algn="l"/>
                          <a:tab pos="8609330" algn="l"/>
                        </a:tabLst>
                      </a:pPr>
                      <a:endParaRPr sz="700" dirty="0">
                        <a:latin typeface="Aptos" panose="020B0004020202020204" pitchFamily="34" charset="0"/>
                        <a:cs typeface="Arial"/>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49357"/>
                    </a:solidFill>
                  </a:tcPr>
                </a:tc>
                <a:extLst>
                  <a:ext uri="{0D108BD9-81ED-4DB2-BD59-A6C34878D82A}">
                    <a16:rowId xmlns:a16="http://schemas.microsoft.com/office/drawing/2014/main" val="10005"/>
                  </a:ext>
                </a:extLst>
              </a:tr>
            </a:tbl>
          </a:graphicData>
        </a:graphic>
      </p:graphicFrame>
      <p:sp>
        <p:nvSpPr>
          <p:cNvPr id="26" name="object 26"/>
          <p:cNvSpPr/>
          <p:nvPr/>
        </p:nvSpPr>
        <p:spPr>
          <a:xfrm>
            <a:off x="1082143" y="2249660"/>
            <a:ext cx="253365" cy="0"/>
          </a:xfrm>
          <a:custGeom>
            <a:avLst/>
            <a:gdLst/>
            <a:ahLst/>
            <a:cxnLst/>
            <a:rect l="l" t="t" r="r" b="b"/>
            <a:pathLst>
              <a:path w="253365">
                <a:moveTo>
                  <a:pt x="0" y="0"/>
                </a:moveTo>
                <a:lnTo>
                  <a:pt x="253284" y="0"/>
                </a:lnTo>
              </a:path>
            </a:pathLst>
          </a:custGeom>
          <a:ln w="7620">
            <a:solidFill>
              <a:srgbClr val="676767"/>
            </a:solidFill>
          </a:ln>
        </p:spPr>
        <p:txBody>
          <a:bodyPr wrap="square" lIns="0" tIns="0" rIns="0" bIns="0" rtlCol="0"/>
          <a:lstStyle/>
          <a:p>
            <a:endParaRPr dirty="0"/>
          </a:p>
        </p:txBody>
      </p:sp>
      <p:sp>
        <p:nvSpPr>
          <p:cNvPr id="27" name="object 27"/>
          <p:cNvSpPr/>
          <p:nvPr/>
        </p:nvSpPr>
        <p:spPr>
          <a:xfrm>
            <a:off x="1082143" y="2262360"/>
            <a:ext cx="8255" cy="0"/>
          </a:xfrm>
          <a:custGeom>
            <a:avLst/>
            <a:gdLst/>
            <a:ahLst/>
            <a:cxnLst/>
            <a:rect l="l" t="t" r="r" b="b"/>
            <a:pathLst>
              <a:path w="8255">
                <a:moveTo>
                  <a:pt x="0" y="0"/>
                </a:moveTo>
                <a:lnTo>
                  <a:pt x="8235" y="0"/>
                </a:lnTo>
              </a:path>
            </a:pathLst>
          </a:custGeom>
          <a:ln w="17780">
            <a:solidFill>
              <a:srgbClr val="676767"/>
            </a:solidFill>
          </a:ln>
        </p:spPr>
        <p:txBody>
          <a:bodyPr wrap="square" lIns="0" tIns="0" rIns="0" bIns="0" rtlCol="0"/>
          <a:lstStyle/>
          <a:p>
            <a:endParaRPr dirty="0"/>
          </a:p>
        </p:txBody>
      </p:sp>
      <p:sp>
        <p:nvSpPr>
          <p:cNvPr id="28" name="object 28"/>
          <p:cNvSpPr/>
          <p:nvPr/>
        </p:nvSpPr>
        <p:spPr>
          <a:xfrm>
            <a:off x="1066170" y="2278870"/>
            <a:ext cx="0" cy="316230"/>
          </a:xfrm>
          <a:custGeom>
            <a:avLst/>
            <a:gdLst/>
            <a:ahLst/>
            <a:cxnLst/>
            <a:rect l="l" t="t" r="r" b="b"/>
            <a:pathLst>
              <a:path h="316230">
                <a:moveTo>
                  <a:pt x="0" y="0"/>
                </a:moveTo>
                <a:lnTo>
                  <a:pt x="0" y="316230"/>
                </a:lnTo>
              </a:path>
            </a:pathLst>
          </a:custGeom>
          <a:ln w="8234">
            <a:solidFill>
              <a:srgbClr val="676767"/>
            </a:solidFill>
          </a:ln>
        </p:spPr>
        <p:txBody>
          <a:bodyPr wrap="square" lIns="0" tIns="0" rIns="0" bIns="0" rtlCol="0"/>
          <a:lstStyle/>
          <a:p>
            <a:endParaRPr dirty="0"/>
          </a:p>
        </p:txBody>
      </p:sp>
      <p:sp>
        <p:nvSpPr>
          <p:cNvPr id="29" name="object 29"/>
          <p:cNvSpPr/>
          <p:nvPr/>
        </p:nvSpPr>
        <p:spPr>
          <a:xfrm>
            <a:off x="1062053" y="2598911"/>
            <a:ext cx="222250" cy="0"/>
          </a:xfrm>
          <a:custGeom>
            <a:avLst/>
            <a:gdLst/>
            <a:ahLst/>
            <a:cxnLst/>
            <a:rect l="l" t="t" r="r" b="b"/>
            <a:pathLst>
              <a:path w="222250">
                <a:moveTo>
                  <a:pt x="0" y="0"/>
                </a:moveTo>
                <a:lnTo>
                  <a:pt x="221991" y="0"/>
                </a:lnTo>
              </a:path>
            </a:pathLst>
          </a:custGeom>
          <a:ln w="7620">
            <a:solidFill>
              <a:srgbClr val="676767"/>
            </a:solidFill>
          </a:ln>
        </p:spPr>
        <p:txBody>
          <a:bodyPr wrap="square" lIns="0" tIns="0" rIns="0" bIns="0" rtlCol="0"/>
          <a:lstStyle/>
          <a:p>
            <a:endParaRPr dirty="0"/>
          </a:p>
        </p:txBody>
      </p:sp>
      <p:sp>
        <p:nvSpPr>
          <p:cNvPr id="30" name="object 30"/>
          <p:cNvSpPr/>
          <p:nvPr/>
        </p:nvSpPr>
        <p:spPr>
          <a:xfrm>
            <a:off x="1331311" y="2253590"/>
            <a:ext cx="0" cy="319405"/>
          </a:xfrm>
          <a:custGeom>
            <a:avLst/>
            <a:gdLst/>
            <a:ahLst/>
            <a:cxnLst/>
            <a:rect l="l" t="t" r="r" b="b"/>
            <a:pathLst>
              <a:path h="319405">
                <a:moveTo>
                  <a:pt x="0" y="0"/>
                </a:moveTo>
                <a:lnTo>
                  <a:pt x="0" y="318993"/>
                </a:lnTo>
              </a:path>
            </a:pathLst>
          </a:custGeom>
          <a:ln w="8234">
            <a:solidFill>
              <a:srgbClr val="676767"/>
            </a:solidFill>
          </a:ln>
        </p:spPr>
        <p:txBody>
          <a:bodyPr wrap="square" lIns="0" tIns="0" rIns="0" bIns="0" rtlCol="0"/>
          <a:lstStyle/>
          <a:p>
            <a:endParaRPr dirty="0"/>
          </a:p>
        </p:txBody>
      </p:sp>
      <p:sp>
        <p:nvSpPr>
          <p:cNvPr id="31" name="object 31"/>
          <p:cNvSpPr/>
          <p:nvPr/>
        </p:nvSpPr>
        <p:spPr>
          <a:xfrm>
            <a:off x="1076216" y="2271250"/>
            <a:ext cx="0" cy="323850"/>
          </a:xfrm>
          <a:custGeom>
            <a:avLst/>
            <a:gdLst/>
            <a:ahLst/>
            <a:cxnLst/>
            <a:rect l="l" t="t" r="r" b="b"/>
            <a:pathLst>
              <a:path h="323850">
                <a:moveTo>
                  <a:pt x="0" y="0"/>
                </a:moveTo>
                <a:lnTo>
                  <a:pt x="0" y="323850"/>
                </a:lnTo>
              </a:path>
            </a:pathLst>
          </a:custGeom>
          <a:ln w="28325">
            <a:solidFill>
              <a:srgbClr val="676767"/>
            </a:solidFill>
          </a:ln>
        </p:spPr>
        <p:txBody>
          <a:bodyPr wrap="square" lIns="0" tIns="0" rIns="0" bIns="0" rtlCol="0"/>
          <a:lstStyle/>
          <a:p>
            <a:endParaRPr dirty="0"/>
          </a:p>
        </p:txBody>
      </p:sp>
      <p:sp>
        <p:nvSpPr>
          <p:cNvPr id="32" name="object 32"/>
          <p:cNvSpPr/>
          <p:nvPr/>
        </p:nvSpPr>
        <p:spPr>
          <a:xfrm>
            <a:off x="1082143" y="2576686"/>
            <a:ext cx="253365" cy="0"/>
          </a:xfrm>
          <a:custGeom>
            <a:avLst/>
            <a:gdLst/>
            <a:ahLst/>
            <a:cxnLst/>
            <a:rect l="l" t="t" r="r" b="b"/>
            <a:pathLst>
              <a:path w="253365">
                <a:moveTo>
                  <a:pt x="0" y="0"/>
                </a:moveTo>
                <a:lnTo>
                  <a:pt x="253284" y="0"/>
                </a:lnTo>
              </a:path>
            </a:pathLst>
          </a:custGeom>
          <a:ln w="8890">
            <a:solidFill>
              <a:srgbClr val="676767"/>
            </a:solidFill>
          </a:ln>
        </p:spPr>
        <p:txBody>
          <a:bodyPr wrap="square" lIns="0" tIns="0" rIns="0" bIns="0" rtlCol="0"/>
          <a:lstStyle/>
          <a:p>
            <a:endParaRPr dirty="0"/>
          </a:p>
        </p:txBody>
      </p:sp>
      <p:sp>
        <p:nvSpPr>
          <p:cNvPr id="33" name="object 33"/>
          <p:cNvSpPr/>
          <p:nvPr/>
        </p:nvSpPr>
        <p:spPr>
          <a:xfrm>
            <a:off x="1275648" y="2587652"/>
            <a:ext cx="8890" cy="0"/>
          </a:xfrm>
          <a:custGeom>
            <a:avLst/>
            <a:gdLst/>
            <a:ahLst/>
            <a:cxnLst/>
            <a:rect l="l" t="t" r="r" b="b"/>
            <a:pathLst>
              <a:path w="8890">
                <a:moveTo>
                  <a:pt x="0" y="0"/>
                </a:moveTo>
                <a:lnTo>
                  <a:pt x="8397" y="0"/>
                </a:lnTo>
              </a:path>
            </a:pathLst>
          </a:custGeom>
          <a:ln w="13668">
            <a:solidFill>
              <a:srgbClr val="676767"/>
            </a:solidFill>
          </a:ln>
        </p:spPr>
        <p:txBody>
          <a:bodyPr wrap="square" lIns="0" tIns="0" rIns="0" bIns="0" rtlCol="0"/>
          <a:lstStyle/>
          <a:p>
            <a:endParaRPr dirty="0"/>
          </a:p>
        </p:txBody>
      </p:sp>
      <p:sp>
        <p:nvSpPr>
          <p:cNvPr id="34" name="object 34"/>
          <p:cNvSpPr/>
          <p:nvPr/>
        </p:nvSpPr>
        <p:spPr>
          <a:xfrm>
            <a:off x="1115246" y="2283399"/>
            <a:ext cx="53975" cy="0"/>
          </a:xfrm>
          <a:custGeom>
            <a:avLst/>
            <a:gdLst/>
            <a:ahLst/>
            <a:cxnLst/>
            <a:rect l="l" t="t" r="r" b="b"/>
            <a:pathLst>
              <a:path w="53975">
                <a:moveTo>
                  <a:pt x="0" y="0"/>
                </a:moveTo>
                <a:lnTo>
                  <a:pt x="53686" y="0"/>
                </a:lnTo>
              </a:path>
            </a:pathLst>
          </a:custGeom>
          <a:ln w="8234">
            <a:solidFill>
              <a:srgbClr val="8F548E"/>
            </a:solidFill>
          </a:ln>
        </p:spPr>
        <p:txBody>
          <a:bodyPr wrap="square" lIns="0" tIns="0" rIns="0" bIns="0" rtlCol="0"/>
          <a:lstStyle/>
          <a:p>
            <a:endParaRPr dirty="0"/>
          </a:p>
        </p:txBody>
      </p:sp>
      <p:sp>
        <p:nvSpPr>
          <p:cNvPr id="35" name="object 35"/>
          <p:cNvSpPr/>
          <p:nvPr/>
        </p:nvSpPr>
        <p:spPr>
          <a:xfrm>
            <a:off x="1115246" y="2321276"/>
            <a:ext cx="188595" cy="0"/>
          </a:xfrm>
          <a:custGeom>
            <a:avLst/>
            <a:gdLst/>
            <a:ahLst/>
            <a:cxnLst/>
            <a:rect l="l" t="t" r="r" b="b"/>
            <a:pathLst>
              <a:path w="188594">
                <a:moveTo>
                  <a:pt x="0" y="0"/>
                </a:moveTo>
                <a:lnTo>
                  <a:pt x="188233" y="0"/>
                </a:lnTo>
              </a:path>
            </a:pathLst>
          </a:custGeom>
          <a:ln w="8234">
            <a:solidFill>
              <a:srgbClr val="8F548E"/>
            </a:solidFill>
          </a:ln>
        </p:spPr>
        <p:txBody>
          <a:bodyPr wrap="square" lIns="0" tIns="0" rIns="0" bIns="0" rtlCol="0"/>
          <a:lstStyle/>
          <a:p>
            <a:endParaRPr dirty="0"/>
          </a:p>
        </p:txBody>
      </p:sp>
      <p:sp>
        <p:nvSpPr>
          <p:cNvPr id="36" name="object 36"/>
          <p:cNvSpPr/>
          <p:nvPr/>
        </p:nvSpPr>
        <p:spPr>
          <a:xfrm>
            <a:off x="1115246" y="2363107"/>
            <a:ext cx="188595" cy="0"/>
          </a:xfrm>
          <a:custGeom>
            <a:avLst/>
            <a:gdLst/>
            <a:ahLst/>
            <a:cxnLst/>
            <a:rect l="l" t="t" r="r" b="b"/>
            <a:pathLst>
              <a:path w="188594">
                <a:moveTo>
                  <a:pt x="0" y="0"/>
                </a:moveTo>
                <a:lnTo>
                  <a:pt x="188233" y="0"/>
                </a:lnTo>
              </a:path>
            </a:pathLst>
          </a:custGeom>
          <a:ln w="8232">
            <a:solidFill>
              <a:srgbClr val="8F548E"/>
            </a:solidFill>
          </a:ln>
        </p:spPr>
        <p:txBody>
          <a:bodyPr wrap="square" lIns="0" tIns="0" rIns="0" bIns="0" rtlCol="0"/>
          <a:lstStyle/>
          <a:p>
            <a:endParaRPr dirty="0"/>
          </a:p>
        </p:txBody>
      </p:sp>
      <p:sp>
        <p:nvSpPr>
          <p:cNvPr id="37" name="object 37"/>
          <p:cNvSpPr/>
          <p:nvPr/>
        </p:nvSpPr>
        <p:spPr>
          <a:xfrm>
            <a:off x="1115246" y="2446768"/>
            <a:ext cx="123189" cy="0"/>
          </a:xfrm>
          <a:custGeom>
            <a:avLst/>
            <a:gdLst/>
            <a:ahLst/>
            <a:cxnLst/>
            <a:rect l="l" t="t" r="r" b="b"/>
            <a:pathLst>
              <a:path w="123190">
                <a:moveTo>
                  <a:pt x="0" y="0"/>
                </a:moveTo>
                <a:lnTo>
                  <a:pt x="123183" y="0"/>
                </a:lnTo>
              </a:path>
            </a:pathLst>
          </a:custGeom>
          <a:ln w="8234">
            <a:solidFill>
              <a:srgbClr val="8F548E"/>
            </a:solidFill>
          </a:ln>
        </p:spPr>
        <p:txBody>
          <a:bodyPr wrap="square" lIns="0" tIns="0" rIns="0" bIns="0" rtlCol="0"/>
          <a:lstStyle/>
          <a:p>
            <a:endParaRPr dirty="0"/>
          </a:p>
        </p:txBody>
      </p:sp>
      <p:sp>
        <p:nvSpPr>
          <p:cNvPr id="38" name="object 38"/>
          <p:cNvSpPr/>
          <p:nvPr/>
        </p:nvSpPr>
        <p:spPr>
          <a:xfrm>
            <a:off x="1176836" y="2283402"/>
            <a:ext cx="19050" cy="0"/>
          </a:xfrm>
          <a:custGeom>
            <a:avLst/>
            <a:gdLst/>
            <a:ahLst/>
            <a:cxnLst/>
            <a:rect l="l" t="t" r="r" b="b"/>
            <a:pathLst>
              <a:path w="19050">
                <a:moveTo>
                  <a:pt x="0" y="0"/>
                </a:moveTo>
                <a:lnTo>
                  <a:pt x="18446" y="0"/>
                </a:lnTo>
              </a:path>
            </a:pathLst>
          </a:custGeom>
          <a:ln w="8234">
            <a:solidFill>
              <a:srgbClr val="8F548E"/>
            </a:solidFill>
          </a:ln>
        </p:spPr>
        <p:txBody>
          <a:bodyPr wrap="square" lIns="0" tIns="0" rIns="0" bIns="0" rtlCol="0"/>
          <a:lstStyle/>
          <a:p>
            <a:endParaRPr dirty="0"/>
          </a:p>
        </p:txBody>
      </p:sp>
      <p:sp>
        <p:nvSpPr>
          <p:cNvPr id="39" name="object 39"/>
          <p:cNvSpPr/>
          <p:nvPr/>
        </p:nvSpPr>
        <p:spPr>
          <a:xfrm>
            <a:off x="1253581" y="2528945"/>
            <a:ext cx="54610" cy="0"/>
          </a:xfrm>
          <a:custGeom>
            <a:avLst/>
            <a:gdLst/>
            <a:ahLst/>
            <a:cxnLst/>
            <a:rect l="l" t="t" r="r" b="b"/>
            <a:pathLst>
              <a:path w="54609">
                <a:moveTo>
                  <a:pt x="0" y="0"/>
                </a:moveTo>
                <a:lnTo>
                  <a:pt x="54345" y="0"/>
                </a:lnTo>
              </a:path>
            </a:pathLst>
          </a:custGeom>
          <a:ln w="38536">
            <a:solidFill>
              <a:srgbClr val="53245E"/>
            </a:solidFill>
          </a:ln>
        </p:spPr>
        <p:txBody>
          <a:bodyPr wrap="square" lIns="0" tIns="0" rIns="0" bIns="0" rtlCol="0"/>
          <a:lstStyle/>
          <a:p>
            <a:endParaRPr dirty="0"/>
          </a:p>
        </p:txBody>
      </p:sp>
      <p:sp>
        <p:nvSpPr>
          <p:cNvPr id="40" name="object 40"/>
          <p:cNvSpPr/>
          <p:nvPr/>
        </p:nvSpPr>
        <p:spPr>
          <a:xfrm>
            <a:off x="2292962" y="2258042"/>
            <a:ext cx="253365" cy="0"/>
          </a:xfrm>
          <a:custGeom>
            <a:avLst/>
            <a:gdLst/>
            <a:ahLst/>
            <a:cxnLst/>
            <a:rect l="l" t="t" r="r" b="b"/>
            <a:pathLst>
              <a:path w="253364">
                <a:moveTo>
                  <a:pt x="0" y="0"/>
                </a:moveTo>
                <a:lnTo>
                  <a:pt x="253283" y="0"/>
                </a:lnTo>
              </a:path>
            </a:pathLst>
          </a:custGeom>
          <a:ln w="7620">
            <a:solidFill>
              <a:srgbClr val="676767"/>
            </a:solidFill>
          </a:ln>
        </p:spPr>
        <p:txBody>
          <a:bodyPr wrap="square" lIns="0" tIns="0" rIns="0" bIns="0" rtlCol="0"/>
          <a:lstStyle/>
          <a:p>
            <a:endParaRPr dirty="0"/>
          </a:p>
        </p:txBody>
      </p:sp>
      <p:sp>
        <p:nvSpPr>
          <p:cNvPr id="41" name="object 41"/>
          <p:cNvSpPr/>
          <p:nvPr/>
        </p:nvSpPr>
        <p:spPr>
          <a:xfrm>
            <a:off x="2292962" y="2270742"/>
            <a:ext cx="8255" cy="0"/>
          </a:xfrm>
          <a:custGeom>
            <a:avLst/>
            <a:gdLst/>
            <a:ahLst/>
            <a:cxnLst/>
            <a:rect l="l" t="t" r="r" b="b"/>
            <a:pathLst>
              <a:path w="8255">
                <a:moveTo>
                  <a:pt x="0" y="0"/>
                </a:moveTo>
                <a:lnTo>
                  <a:pt x="8234" y="0"/>
                </a:lnTo>
              </a:path>
            </a:pathLst>
          </a:custGeom>
          <a:ln w="17780">
            <a:solidFill>
              <a:srgbClr val="676767"/>
            </a:solidFill>
          </a:ln>
        </p:spPr>
        <p:txBody>
          <a:bodyPr wrap="square" lIns="0" tIns="0" rIns="0" bIns="0" rtlCol="0"/>
          <a:lstStyle/>
          <a:p>
            <a:endParaRPr dirty="0"/>
          </a:p>
        </p:txBody>
      </p:sp>
      <p:sp>
        <p:nvSpPr>
          <p:cNvPr id="42" name="object 42"/>
          <p:cNvSpPr/>
          <p:nvPr/>
        </p:nvSpPr>
        <p:spPr>
          <a:xfrm>
            <a:off x="2276988" y="2287252"/>
            <a:ext cx="0" cy="316230"/>
          </a:xfrm>
          <a:custGeom>
            <a:avLst/>
            <a:gdLst/>
            <a:ahLst/>
            <a:cxnLst/>
            <a:rect l="l" t="t" r="r" b="b"/>
            <a:pathLst>
              <a:path h="316230">
                <a:moveTo>
                  <a:pt x="0" y="0"/>
                </a:moveTo>
                <a:lnTo>
                  <a:pt x="0" y="316230"/>
                </a:lnTo>
              </a:path>
            </a:pathLst>
          </a:custGeom>
          <a:ln w="8234">
            <a:solidFill>
              <a:srgbClr val="676767"/>
            </a:solidFill>
          </a:ln>
        </p:spPr>
        <p:txBody>
          <a:bodyPr wrap="square" lIns="0" tIns="0" rIns="0" bIns="0" rtlCol="0"/>
          <a:lstStyle/>
          <a:p>
            <a:endParaRPr dirty="0"/>
          </a:p>
        </p:txBody>
      </p:sp>
      <p:sp>
        <p:nvSpPr>
          <p:cNvPr id="43" name="object 43"/>
          <p:cNvSpPr/>
          <p:nvPr/>
        </p:nvSpPr>
        <p:spPr>
          <a:xfrm>
            <a:off x="2272871" y="2607292"/>
            <a:ext cx="222250" cy="0"/>
          </a:xfrm>
          <a:custGeom>
            <a:avLst/>
            <a:gdLst/>
            <a:ahLst/>
            <a:cxnLst/>
            <a:rect l="l" t="t" r="r" b="b"/>
            <a:pathLst>
              <a:path w="222250">
                <a:moveTo>
                  <a:pt x="0" y="0"/>
                </a:moveTo>
                <a:lnTo>
                  <a:pt x="221993" y="0"/>
                </a:lnTo>
              </a:path>
            </a:pathLst>
          </a:custGeom>
          <a:ln w="7620">
            <a:solidFill>
              <a:srgbClr val="676767"/>
            </a:solidFill>
          </a:ln>
        </p:spPr>
        <p:txBody>
          <a:bodyPr wrap="square" lIns="0" tIns="0" rIns="0" bIns="0" rtlCol="0"/>
          <a:lstStyle/>
          <a:p>
            <a:endParaRPr dirty="0"/>
          </a:p>
        </p:txBody>
      </p:sp>
      <p:sp>
        <p:nvSpPr>
          <p:cNvPr id="44" name="object 44"/>
          <p:cNvSpPr/>
          <p:nvPr/>
        </p:nvSpPr>
        <p:spPr>
          <a:xfrm>
            <a:off x="2542129" y="2261972"/>
            <a:ext cx="0" cy="319405"/>
          </a:xfrm>
          <a:custGeom>
            <a:avLst/>
            <a:gdLst/>
            <a:ahLst/>
            <a:cxnLst/>
            <a:rect l="l" t="t" r="r" b="b"/>
            <a:pathLst>
              <a:path h="319405">
                <a:moveTo>
                  <a:pt x="0" y="0"/>
                </a:moveTo>
                <a:lnTo>
                  <a:pt x="0" y="318993"/>
                </a:lnTo>
              </a:path>
            </a:pathLst>
          </a:custGeom>
          <a:ln w="8234">
            <a:solidFill>
              <a:srgbClr val="676767"/>
            </a:solidFill>
          </a:ln>
        </p:spPr>
        <p:txBody>
          <a:bodyPr wrap="square" lIns="0" tIns="0" rIns="0" bIns="0" rtlCol="0"/>
          <a:lstStyle/>
          <a:p>
            <a:endParaRPr dirty="0"/>
          </a:p>
        </p:txBody>
      </p:sp>
      <p:sp>
        <p:nvSpPr>
          <p:cNvPr id="45" name="object 45"/>
          <p:cNvSpPr/>
          <p:nvPr/>
        </p:nvSpPr>
        <p:spPr>
          <a:xfrm>
            <a:off x="2326064" y="2279632"/>
            <a:ext cx="0" cy="323850"/>
          </a:xfrm>
          <a:custGeom>
            <a:avLst/>
            <a:gdLst/>
            <a:ahLst/>
            <a:cxnLst/>
            <a:rect l="l" t="t" r="r" b="b"/>
            <a:pathLst>
              <a:path h="323850">
                <a:moveTo>
                  <a:pt x="0" y="0"/>
                </a:moveTo>
                <a:lnTo>
                  <a:pt x="0" y="323850"/>
                </a:lnTo>
              </a:path>
            </a:pathLst>
          </a:custGeom>
          <a:ln w="28325">
            <a:solidFill>
              <a:srgbClr val="676767"/>
            </a:solidFill>
          </a:ln>
        </p:spPr>
        <p:txBody>
          <a:bodyPr wrap="square" lIns="0" tIns="0" rIns="0" bIns="0" rtlCol="0"/>
          <a:lstStyle/>
          <a:p>
            <a:endParaRPr dirty="0"/>
          </a:p>
        </p:txBody>
      </p:sp>
      <p:sp>
        <p:nvSpPr>
          <p:cNvPr id="46" name="object 46"/>
          <p:cNvSpPr/>
          <p:nvPr/>
        </p:nvSpPr>
        <p:spPr>
          <a:xfrm>
            <a:off x="2292962" y="2585067"/>
            <a:ext cx="253365" cy="0"/>
          </a:xfrm>
          <a:custGeom>
            <a:avLst/>
            <a:gdLst/>
            <a:ahLst/>
            <a:cxnLst/>
            <a:rect l="l" t="t" r="r" b="b"/>
            <a:pathLst>
              <a:path w="253364">
                <a:moveTo>
                  <a:pt x="0" y="0"/>
                </a:moveTo>
                <a:lnTo>
                  <a:pt x="253283" y="0"/>
                </a:lnTo>
              </a:path>
            </a:pathLst>
          </a:custGeom>
          <a:ln w="8890">
            <a:solidFill>
              <a:srgbClr val="676767"/>
            </a:solidFill>
          </a:ln>
        </p:spPr>
        <p:txBody>
          <a:bodyPr wrap="square" lIns="0" tIns="0" rIns="0" bIns="0" rtlCol="0"/>
          <a:lstStyle/>
          <a:p>
            <a:endParaRPr dirty="0"/>
          </a:p>
        </p:txBody>
      </p:sp>
      <p:sp>
        <p:nvSpPr>
          <p:cNvPr id="47" name="object 47"/>
          <p:cNvSpPr/>
          <p:nvPr/>
        </p:nvSpPr>
        <p:spPr>
          <a:xfrm>
            <a:off x="2486466" y="2596033"/>
            <a:ext cx="8890" cy="0"/>
          </a:xfrm>
          <a:custGeom>
            <a:avLst/>
            <a:gdLst/>
            <a:ahLst/>
            <a:cxnLst/>
            <a:rect l="l" t="t" r="r" b="b"/>
            <a:pathLst>
              <a:path w="8889">
                <a:moveTo>
                  <a:pt x="0" y="0"/>
                </a:moveTo>
                <a:lnTo>
                  <a:pt x="8398" y="0"/>
                </a:lnTo>
              </a:path>
            </a:pathLst>
          </a:custGeom>
          <a:ln w="13668">
            <a:solidFill>
              <a:srgbClr val="676767"/>
            </a:solidFill>
          </a:ln>
        </p:spPr>
        <p:txBody>
          <a:bodyPr wrap="square" lIns="0" tIns="0" rIns="0" bIns="0" rtlCol="0"/>
          <a:lstStyle/>
          <a:p>
            <a:endParaRPr dirty="0"/>
          </a:p>
        </p:txBody>
      </p:sp>
      <p:sp>
        <p:nvSpPr>
          <p:cNvPr id="48" name="object 48"/>
          <p:cNvSpPr/>
          <p:nvPr/>
        </p:nvSpPr>
        <p:spPr>
          <a:xfrm>
            <a:off x="2326064" y="2291780"/>
            <a:ext cx="53975" cy="0"/>
          </a:xfrm>
          <a:custGeom>
            <a:avLst/>
            <a:gdLst/>
            <a:ahLst/>
            <a:cxnLst/>
            <a:rect l="l" t="t" r="r" b="b"/>
            <a:pathLst>
              <a:path w="53975">
                <a:moveTo>
                  <a:pt x="0" y="0"/>
                </a:moveTo>
                <a:lnTo>
                  <a:pt x="53686" y="0"/>
                </a:lnTo>
              </a:path>
            </a:pathLst>
          </a:custGeom>
          <a:ln w="8234">
            <a:solidFill>
              <a:srgbClr val="8F548E"/>
            </a:solidFill>
          </a:ln>
        </p:spPr>
        <p:txBody>
          <a:bodyPr wrap="square" lIns="0" tIns="0" rIns="0" bIns="0" rtlCol="0"/>
          <a:lstStyle/>
          <a:p>
            <a:endParaRPr dirty="0"/>
          </a:p>
        </p:txBody>
      </p:sp>
      <p:sp>
        <p:nvSpPr>
          <p:cNvPr id="49" name="object 49"/>
          <p:cNvSpPr/>
          <p:nvPr/>
        </p:nvSpPr>
        <p:spPr>
          <a:xfrm>
            <a:off x="2326064" y="2329658"/>
            <a:ext cx="188595" cy="0"/>
          </a:xfrm>
          <a:custGeom>
            <a:avLst/>
            <a:gdLst/>
            <a:ahLst/>
            <a:cxnLst/>
            <a:rect l="l" t="t" r="r" b="b"/>
            <a:pathLst>
              <a:path w="188594">
                <a:moveTo>
                  <a:pt x="0" y="0"/>
                </a:moveTo>
                <a:lnTo>
                  <a:pt x="188233" y="0"/>
                </a:lnTo>
              </a:path>
            </a:pathLst>
          </a:custGeom>
          <a:ln w="8232">
            <a:solidFill>
              <a:srgbClr val="8F548E"/>
            </a:solidFill>
          </a:ln>
        </p:spPr>
        <p:txBody>
          <a:bodyPr wrap="square" lIns="0" tIns="0" rIns="0" bIns="0" rtlCol="0"/>
          <a:lstStyle/>
          <a:p>
            <a:endParaRPr dirty="0"/>
          </a:p>
        </p:txBody>
      </p:sp>
      <p:sp>
        <p:nvSpPr>
          <p:cNvPr id="50" name="object 50"/>
          <p:cNvSpPr/>
          <p:nvPr/>
        </p:nvSpPr>
        <p:spPr>
          <a:xfrm>
            <a:off x="2326064" y="2371487"/>
            <a:ext cx="188595" cy="0"/>
          </a:xfrm>
          <a:custGeom>
            <a:avLst/>
            <a:gdLst/>
            <a:ahLst/>
            <a:cxnLst/>
            <a:rect l="l" t="t" r="r" b="b"/>
            <a:pathLst>
              <a:path w="188594">
                <a:moveTo>
                  <a:pt x="0" y="0"/>
                </a:moveTo>
                <a:lnTo>
                  <a:pt x="188233" y="0"/>
                </a:lnTo>
              </a:path>
            </a:pathLst>
          </a:custGeom>
          <a:ln w="8234">
            <a:solidFill>
              <a:srgbClr val="8F548E"/>
            </a:solidFill>
          </a:ln>
        </p:spPr>
        <p:txBody>
          <a:bodyPr wrap="square" lIns="0" tIns="0" rIns="0" bIns="0" rtlCol="0"/>
          <a:lstStyle/>
          <a:p>
            <a:endParaRPr dirty="0"/>
          </a:p>
        </p:txBody>
      </p:sp>
      <p:sp>
        <p:nvSpPr>
          <p:cNvPr id="51" name="object 51"/>
          <p:cNvSpPr/>
          <p:nvPr/>
        </p:nvSpPr>
        <p:spPr>
          <a:xfrm>
            <a:off x="2326064" y="2455146"/>
            <a:ext cx="123189" cy="0"/>
          </a:xfrm>
          <a:custGeom>
            <a:avLst/>
            <a:gdLst/>
            <a:ahLst/>
            <a:cxnLst/>
            <a:rect l="l" t="t" r="r" b="b"/>
            <a:pathLst>
              <a:path w="123189">
                <a:moveTo>
                  <a:pt x="0" y="0"/>
                </a:moveTo>
                <a:lnTo>
                  <a:pt x="123183" y="0"/>
                </a:lnTo>
              </a:path>
            </a:pathLst>
          </a:custGeom>
          <a:ln w="8234">
            <a:solidFill>
              <a:srgbClr val="8F548E"/>
            </a:solidFill>
          </a:ln>
        </p:spPr>
        <p:txBody>
          <a:bodyPr wrap="square" lIns="0" tIns="0" rIns="0" bIns="0" rtlCol="0"/>
          <a:lstStyle/>
          <a:p>
            <a:endParaRPr dirty="0"/>
          </a:p>
        </p:txBody>
      </p:sp>
      <p:sp>
        <p:nvSpPr>
          <p:cNvPr id="52" name="object 52"/>
          <p:cNvSpPr/>
          <p:nvPr/>
        </p:nvSpPr>
        <p:spPr>
          <a:xfrm>
            <a:off x="2387656" y="2291780"/>
            <a:ext cx="19050" cy="0"/>
          </a:xfrm>
          <a:custGeom>
            <a:avLst/>
            <a:gdLst/>
            <a:ahLst/>
            <a:cxnLst/>
            <a:rect l="l" t="t" r="r" b="b"/>
            <a:pathLst>
              <a:path w="19050">
                <a:moveTo>
                  <a:pt x="0" y="0"/>
                </a:moveTo>
                <a:lnTo>
                  <a:pt x="18444" y="0"/>
                </a:lnTo>
              </a:path>
            </a:pathLst>
          </a:custGeom>
          <a:ln w="8234">
            <a:solidFill>
              <a:srgbClr val="8F548E"/>
            </a:solidFill>
          </a:ln>
        </p:spPr>
        <p:txBody>
          <a:bodyPr wrap="square" lIns="0" tIns="0" rIns="0" bIns="0" rtlCol="0"/>
          <a:lstStyle/>
          <a:p>
            <a:endParaRPr dirty="0"/>
          </a:p>
        </p:txBody>
      </p:sp>
      <p:sp>
        <p:nvSpPr>
          <p:cNvPr id="53" name="object 53"/>
          <p:cNvSpPr/>
          <p:nvPr/>
        </p:nvSpPr>
        <p:spPr>
          <a:xfrm>
            <a:off x="2464398" y="2537324"/>
            <a:ext cx="54610" cy="0"/>
          </a:xfrm>
          <a:custGeom>
            <a:avLst/>
            <a:gdLst/>
            <a:ahLst/>
            <a:cxnLst/>
            <a:rect l="l" t="t" r="r" b="b"/>
            <a:pathLst>
              <a:path w="54610">
                <a:moveTo>
                  <a:pt x="0" y="0"/>
                </a:moveTo>
                <a:lnTo>
                  <a:pt x="54343" y="0"/>
                </a:lnTo>
              </a:path>
            </a:pathLst>
          </a:custGeom>
          <a:ln w="38536">
            <a:solidFill>
              <a:srgbClr val="53245E"/>
            </a:solidFill>
          </a:ln>
        </p:spPr>
        <p:txBody>
          <a:bodyPr wrap="square" lIns="0" tIns="0" rIns="0" bIns="0" rtlCol="0"/>
          <a:lstStyle/>
          <a:p>
            <a:endParaRPr dirty="0"/>
          </a:p>
        </p:txBody>
      </p:sp>
      <p:sp>
        <p:nvSpPr>
          <p:cNvPr id="54" name="object 54"/>
          <p:cNvSpPr/>
          <p:nvPr/>
        </p:nvSpPr>
        <p:spPr>
          <a:xfrm>
            <a:off x="3798113" y="2212892"/>
            <a:ext cx="400799" cy="400799"/>
          </a:xfrm>
          <a:prstGeom prst="rect">
            <a:avLst/>
          </a:prstGeom>
          <a:blipFill>
            <a:blip r:embed="rId2" cstate="print"/>
            <a:stretch>
              <a:fillRect/>
            </a:stretch>
          </a:blipFill>
        </p:spPr>
        <p:txBody>
          <a:bodyPr wrap="square" lIns="0" tIns="0" rIns="0" bIns="0" rtlCol="0"/>
          <a:lstStyle/>
          <a:p>
            <a:endParaRPr dirty="0"/>
          </a:p>
        </p:txBody>
      </p:sp>
      <p:sp>
        <p:nvSpPr>
          <p:cNvPr id="55" name="object 55"/>
          <p:cNvSpPr/>
          <p:nvPr/>
        </p:nvSpPr>
        <p:spPr>
          <a:xfrm>
            <a:off x="5242037" y="2221228"/>
            <a:ext cx="400811" cy="400049"/>
          </a:xfrm>
          <a:prstGeom prst="rect">
            <a:avLst/>
          </a:prstGeom>
          <a:blipFill>
            <a:blip r:embed="rId2" cstate="print"/>
            <a:stretch>
              <a:fillRect/>
            </a:stretch>
          </a:blipFill>
        </p:spPr>
        <p:txBody>
          <a:bodyPr wrap="square" lIns="0" tIns="0" rIns="0" bIns="0" rtlCol="0"/>
          <a:lstStyle/>
          <a:p>
            <a:endParaRPr dirty="0"/>
          </a:p>
        </p:txBody>
      </p:sp>
      <p:sp>
        <p:nvSpPr>
          <p:cNvPr id="58" name="object 58"/>
          <p:cNvSpPr/>
          <p:nvPr/>
        </p:nvSpPr>
        <p:spPr>
          <a:xfrm>
            <a:off x="6697568" y="2225085"/>
            <a:ext cx="507440" cy="464207"/>
          </a:xfrm>
          <a:prstGeom prst="rect">
            <a:avLst/>
          </a:prstGeom>
          <a:blipFill>
            <a:blip r:embed="rId3" cstate="print"/>
            <a:stretch>
              <a:fillRect/>
            </a:stretch>
          </a:blipFill>
        </p:spPr>
        <p:txBody>
          <a:bodyPr wrap="square" lIns="0" tIns="0" rIns="0" bIns="0" rtlCol="0"/>
          <a:lstStyle/>
          <a:p>
            <a:endParaRPr dirty="0"/>
          </a:p>
        </p:txBody>
      </p:sp>
      <p:sp>
        <p:nvSpPr>
          <p:cNvPr id="59" name="object 59"/>
          <p:cNvSpPr/>
          <p:nvPr/>
        </p:nvSpPr>
        <p:spPr>
          <a:xfrm>
            <a:off x="8101093" y="2257733"/>
            <a:ext cx="254000" cy="0"/>
          </a:xfrm>
          <a:custGeom>
            <a:avLst/>
            <a:gdLst/>
            <a:ahLst/>
            <a:cxnLst/>
            <a:rect l="l" t="t" r="r" b="b"/>
            <a:pathLst>
              <a:path w="254000">
                <a:moveTo>
                  <a:pt x="0" y="0"/>
                </a:moveTo>
                <a:lnTo>
                  <a:pt x="253752" y="0"/>
                </a:lnTo>
              </a:path>
            </a:pathLst>
          </a:custGeom>
          <a:ln w="8881">
            <a:solidFill>
              <a:srgbClr val="676767"/>
            </a:solidFill>
          </a:ln>
        </p:spPr>
        <p:txBody>
          <a:bodyPr wrap="square" lIns="0" tIns="0" rIns="0" bIns="0" rtlCol="0"/>
          <a:lstStyle/>
          <a:p>
            <a:endParaRPr dirty="0"/>
          </a:p>
        </p:txBody>
      </p:sp>
      <p:sp>
        <p:nvSpPr>
          <p:cNvPr id="60" name="object 60"/>
          <p:cNvSpPr/>
          <p:nvPr/>
        </p:nvSpPr>
        <p:spPr>
          <a:xfrm>
            <a:off x="8101093" y="2271056"/>
            <a:ext cx="8255" cy="0"/>
          </a:xfrm>
          <a:custGeom>
            <a:avLst/>
            <a:gdLst/>
            <a:ahLst/>
            <a:cxnLst/>
            <a:rect l="l" t="t" r="r" b="b"/>
            <a:pathLst>
              <a:path w="8254">
                <a:moveTo>
                  <a:pt x="0" y="0"/>
                </a:moveTo>
                <a:lnTo>
                  <a:pt x="8249" y="0"/>
                </a:lnTo>
              </a:path>
            </a:pathLst>
          </a:custGeom>
          <a:ln w="17763">
            <a:solidFill>
              <a:srgbClr val="676767"/>
            </a:solidFill>
          </a:ln>
        </p:spPr>
        <p:txBody>
          <a:bodyPr wrap="square" lIns="0" tIns="0" rIns="0" bIns="0" rtlCol="0"/>
          <a:lstStyle/>
          <a:p>
            <a:endParaRPr dirty="0"/>
          </a:p>
        </p:txBody>
      </p:sp>
      <p:sp>
        <p:nvSpPr>
          <p:cNvPr id="61" name="object 61"/>
          <p:cNvSpPr/>
          <p:nvPr/>
        </p:nvSpPr>
        <p:spPr>
          <a:xfrm>
            <a:off x="8080963" y="2283744"/>
            <a:ext cx="28575" cy="0"/>
          </a:xfrm>
          <a:custGeom>
            <a:avLst/>
            <a:gdLst/>
            <a:ahLst/>
            <a:cxnLst/>
            <a:rect l="l" t="t" r="r" b="b"/>
            <a:pathLst>
              <a:path w="28575">
                <a:moveTo>
                  <a:pt x="0" y="0"/>
                </a:moveTo>
                <a:lnTo>
                  <a:pt x="28379" y="0"/>
                </a:lnTo>
              </a:path>
            </a:pathLst>
          </a:custGeom>
          <a:ln w="7612">
            <a:solidFill>
              <a:srgbClr val="676767"/>
            </a:solidFill>
          </a:ln>
        </p:spPr>
        <p:txBody>
          <a:bodyPr wrap="square" lIns="0" tIns="0" rIns="0" bIns="0" rtlCol="0"/>
          <a:lstStyle/>
          <a:p>
            <a:endParaRPr dirty="0"/>
          </a:p>
        </p:txBody>
      </p:sp>
      <p:sp>
        <p:nvSpPr>
          <p:cNvPr id="62" name="object 62"/>
          <p:cNvSpPr/>
          <p:nvPr/>
        </p:nvSpPr>
        <p:spPr>
          <a:xfrm>
            <a:off x="8107009" y="2287252"/>
            <a:ext cx="0" cy="316230"/>
          </a:xfrm>
          <a:custGeom>
            <a:avLst/>
            <a:gdLst/>
            <a:ahLst/>
            <a:cxnLst/>
            <a:rect l="l" t="t" r="r" b="b"/>
            <a:pathLst>
              <a:path h="316230">
                <a:moveTo>
                  <a:pt x="0" y="0"/>
                </a:moveTo>
                <a:lnTo>
                  <a:pt x="0" y="315937"/>
                </a:lnTo>
              </a:path>
            </a:pathLst>
          </a:custGeom>
          <a:ln w="8249">
            <a:solidFill>
              <a:srgbClr val="676767"/>
            </a:solidFill>
          </a:ln>
        </p:spPr>
        <p:txBody>
          <a:bodyPr wrap="square" lIns="0" tIns="0" rIns="0" bIns="0" rtlCol="0"/>
          <a:lstStyle/>
          <a:p>
            <a:endParaRPr dirty="0"/>
          </a:p>
        </p:txBody>
      </p:sp>
      <p:sp>
        <p:nvSpPr>
          <p:cNvPr id="63" name="object 63"/>
          <p:cNvSpPr/>
          <p:nvPr/>
        </p:nvSpPr>
        <p:spPr>
          <a:xfrm>
            <a:off x="8080963" y="2607295"/>
            <a:ext cx="222885" cy="0"/>
          </a:xfrm>
          <a:custGeom>
            <a:avLst/>
            <a:gdLst/>
            <a:ahLst/>
            <a:cxnLst/>
            <a:rect l="l" t="t" r="r" b="b"/>
            <a:pathLst>
              <a:path w="222884">
                <a:moveTo>
                  <a:pt x="0" y="0"/>
                </a:moveTo>
                <a:lnTo>
                  <a:pt x="222406" y="0"/>
                </a:lnTo>
              </a:path>
            </a:pathLst>
          </a:custGeom>
          <a:ln w="7612">
            <a:solidFill>
              <a:srgbClr val="676767"/>
            </a:solidFill>
          </a:ln>
        </p:spPr>
        <p:txBody>
          <a:bodyPr wrap="square" lIns="0" tIns="0" rIns="0" bIns="0" rtlCol="0"/>
          <a:lstStyle/>
          <a:p>
            <a:endParaRPr dirty="0"/>
          </a:p>
        </p:txBody>
      </p:sp>
      <p:sp>
        <p:nvSpPr>
          <p:cNvPr id="64" name="object 64"/>
          <p:cNvSpPr/>
          <p:nvPr/>
        </p:nvSpPr>
        <p:spPr>
          <a:xfrm>
            <a:off x="8350721" y="2261971"/>
            <a:ext cx="0" cy="319405"/>
          </a:xfrm>
          <a:custGeom>
            <a:avLst/>
            <a:gdLst/>
            <a:ahLst/>
            <a:cxnLst/>
            <a:rect l="l" t="t" r="r" b="b"/>
            <a:pathLst>
              <a:path h="319405">
                <a:moveTo>
                  <a:pt x="0" y="0"/>
                </a:moveTo>
                <a:lnTo>
                  <a:pt x="0" y="318991"/>
                </a:lnTo>
              </a:path>
            </a:pathLst>
          </a:custGeom>
          <a:ln w="8249">
            <a:solidFill>
              <a:srgbClr val="676767"/>
            </a:solidFill>
          </a:ln>
        </p:spPr>
        <p:txBody>
          <a:bodyPr wrap="square" lIns="0" tIns="0" rIns="0" bIns="0" rtlCol="0"/>
          <a:lstStyle/>
          <a:p>
            <a:endParaRPr dirty="0"/>
          </a:p>
        </p:txBody>
      </p:sp>
      <p:sp>
        <p:nvSpPr>
          <p:cNvPr id="65" name="object 65"/>
          <p:cNvSpPr/>
          <p:nvPr/>
        </p:nvSpPr>
        <p:spPr>
          <a:xfrm>
            <a:off x="8105218" y="2287550"/>
            <a:ext cx="0" cy="293370"/>
          </a:xfrm>
          <a:custGeom>
            <a:avLst/>
            <a:gdLst/>
            <a:ahLst/>
            <a:cxnLst/>
            <a:rect l="l" t="t" r="r" b="b"/>
            <a:pathLst>
              <a:path h="293369">
                <a:moveTo>
                  <a:pt x="0" y="0"/>
                </a:moveTo>
                <a:lnTo>
                  <a:pt x="0" y="293099"/>
                </a:lnTo>
              </a:path>
            </a:pathLst>
          </a:custGeom>
          <a:ln w="8249">
            <a:solidFill>
              <a:srgbClr val="676767"/>
            </a:solidFill>
          </a:ln>
        </p:spPr>
        <p:txBody>
          <a:bodyPr wrap="square" lIns="0" tIns="0" rIns="0" bIns="0" rtlCol="0"/>
          <a:lstStyle/>
          <a:p>
            <a:endParaRPr dirty="0"/>
          </a:p>
        </p:txBody>
      </p:sp>
      <p:sp>
        <p:nvSpPr>
          <p:cNvPr id="66" name="object 66"/>
          <p:cNvSpPr/>
          <p:nvPr/>
        </p:nvSpPr>
        <p:spPr>
          <a:xfrm>
            <a:off x="8101093" y="2585090"/>
            <a:ext cx="254000" cy="0"/>
          </a:xfrm>
          <a:custGeom>
            <a:avLst/>
            <a:gdLst/>
            <a:ahLst/>
            <a:cxnLst/>
            <a:rect l="l" t="t" r="r" b="b"/>
            <a:pathLst>
              <a:path w="254000">
                <a:moveTo>
                  <a:pt x="0" y="0"/>
                </a:moveTo>
                <a:lnTo>
                  <a:pt x="253752" y="0"/>
                </a:lnTo>
              </a:path>
            </a:pathLst>
          </a:custGeom>
          <a:ln w="8881">
            <a:solidFill>
              <a:srgbClr val="676767"/>
            </a:solidFill>
          </a:ln>
        </p:spPr>
        <p:txBody>
          <a:bodyPr wrap="square" lIns="0" tIns="0" rIns="0" bIns="0" rtlCol="0"/>
          <a:lstStyle/>
          <a:p>
            <a:endParaRPr dirty="0"/>
          </a:p>
        </p:txBody>
      </p:sp>
      <p:sp>
        <p:nvSpPr>
          <p:cNvPr id="67" name="object 67"/>
          <p:cNvSpPr/>
          <p:nvPr/>
        </p:nvSpPr>
        <p:spPr>
          <a:xfrm>
            <a:off x="8294954" y="2596033"/>
            <a:ext cx="8890" cy="0"/>
          </a:xfrm>
          <a:custGeom>
            <a:avLst/>
            <a:gdLst/>
            <a:ahLst/>
            <a:cxnLst/>
            <a:rect l="l" t="t" r="r" b="b"/>
            <a:pathLst>
              <a:path w="8890">
                <a:moveTo>
                  <a:pt x="0" y="0"/>
                </a:moveTo>
                <a:lnTo>
                  <a:pt x="8414" y="0"/>
                </a:lnTo>
              </a:path>
            </a:pathLst>
          </a:custGeom>
          <a:ln w="13668">
            <a:solidFill>
              <a:srgbClr val="676767"/>
            </a:solidFill>
          </a:ln>
        </p:spPr>
        <p:txBody>
          <a:bodyPr wrap="square" lIns="0" tIns="0" rIns="0" bIns="0" rtlCol="0"/>
          <a:lstStyle/>
          <a:p>
            <a:endParaRPr dirty="0"/>
          </a:p>
        </p:txBody>
      </p:sp>
      <p:sp>
        <p:nvSpPr>
          <p:cNvPr id="68" name="object 68"/>
          <p:cNvSpPr/>
          <p:nvPr/>
        </p:nvSpPr>
        <p:spPr>
          <a:xfrm>
            <a:off x="8134256" y="2291779"/>
            <a:ext cx="53975" cy="0"/>
          </a:xfrm>
          <a:custGeom>
            <a:avLst/>
            <a:gdLst/>
            <a:ahLst/>
            <a:cxnLst/>
            <a:rect l="l" t="t" r="r" b="b"/>
            <a:pathLst>
              <a:path w="53975">
                <a:moveTo>
                  <a:pt x="0" y="0"/>
                </a:moveTo>
                <a:lnTo>
                  <a:pt x="53786" y="0"/>
                </a:lnTo>
              </a:path>
            </a:pathLst>
          </a:custGeom>
          <a:ln w="8235">
            <a:solidFill>
              <a:srgbClr val="8F548E"/>
            </a:solidFill>
          </a:ln>
        </p:spPr>
        <p:txBody>
          <a:bodyPr wrap="square" lIns="0" tIns="0" rIns="0" bIns="0" rtlCol="0"/>
          <a:lstStyle/>
          <a:p>
            <a:endParaRPr dirty="0"/>
          </a:p>
        </p:txBody>
      </p:sp>
      <p:sp>
        <p:nvSpPr>
          <p:cNvPr id="69" name="object 69"/>
          <p:cNvSpPr/>
          <p:nvPr/>
        </p:nvSpPr>
        <p:spPr>
          <a:xfrm>
            <a:off x="8134256" y="2329655"/>
            <a:ext cx="188595" cy="0"/>
          </a:xfrm>
          <a:custGeom>
            <a:avLst/>
            <a:gdLst/>
            <a:ahLst/>
            <a:cxnLst/>
            <a:rect l="l" t="t" r="r" b="b"/>
            <a:pathLst>
              <a:path w="188595">
                <a:moveTo>
                  <a:pt x="0" y="0"/>
                </a:moveTo>
                <a:lnTo>
                  <a:pt x="188581" y="0"/>
                </a:lnTo>
              </a:path>
            </a:pathLst>
          </a:custGeom>
          <a:ln w="8234">
            <a:solidFill>
              <a:srgbClr val="8F548E"/>
            </a:solidFill>
          </a:ln>
        </p:spPr>
        <p:txBody>
          <a:bodyPr wrap="square" lIns="0" tIns="0" rIns="0" bIns="0" rtlCol="0"/>
          <a:lstStyle/>
          <a:p>
            <a:endParaRPr dirty="0"/>
          </a:p>
        </p:txBody>
      </p:sp>
      <p:sp>
        <p:nvSpPr>
          <p:cNvPr id="70" name="object 70"/>
          <p:cNvSpPr/>
          <p:nvPr/>
        </p:nvSpPr>
        <p:spPr>
          <a:xfrm>
            <a:off x="8134256" y="2371484"/>
            <a:ext cx="188595" cy="0"/>
          </a:xfrm>
          <a:custGeom>
            <a:avLst/>
            <a:gdLst/>
            <a:ahLst/>
            <a:cxnLst/>
            <a:rect l="l" t="t" r="r" b="b"/>
            <a:pathLst>
              <a:path w="188595">
                <a:moveTo>
                  <a:pt x="0" y="0"/>
                </a:moveTo>
                <a:lnTo>
                  <a:pt x="188581" y="0"/>
                </a:lnTo>
              </a:path>
            </a:pathLst>
          </a:custGeom>
          <a:ln w="8234">
            <a:solidFill>
              <a:srgbClr val="8F548E"/>
            </a:solidFill>
          </a:ln>
        </p:spPr>
        <p:txBody>
          <a:bodyPr wrap="square" lIns="0" tIns="0" rIns="0" bIns="0" rtlCol="0"/>
          <a:lstStyle/>
          <a:p>
            <a:endParaRPr dirty="0"/>
          </a:p>
        </p:txBody>
      </p:sp>
      <p:sp>
        <p:nvSpPr>
          <p:cNvPr id="71" name="object 71"/>
          <p:cNvSpPr/>
          <p:nvPr/>
        </p:nvSpPr>
        <p:spPr>
          <a:xfrm>
            <a:off x="8134256" y="2455142"/>
            <a:ext cx="123825" cy="0"/>
          </a:xfrm>
          <a:custGeom>
            <a:avLst/>
            <a:gdLst/>
            <a:ahLst/>
            <a:cxnLst/>
            <a:rect l="l" t="t" r="r" b="b"/>
            <a:pathLst>
              <a:path w="123825">
                <a:moveTo>
                  <a:pt x="0" y="0"/>
                </a:moveTo>
                <a:lnTo>
                  <a:pt x="123409" y="0"/>
                </a:lnTo>
              </a:path>
            </a:pathLst>
          </a:custGeom>
          <a:ln w="8234">
            <a:solidFill>
              <a:srgbClr val="8F548E"/>
            </a:solidFill>
          </a:ln>
        </p:spPr>
        <p:txBody>
          <a:bodyPr wrap="square" lIns="0" tIns="0" rIns="0" bIns="0" rtlCol="0"/>
          <a:lstStyle/>
          <a:p>
            <a:endParaRPr dirty="0"/>
          </a:p>
        </p:txBody>
      </p:sp>
      <p:sp>
        <p:nvSpPr>
          <p:cNvPr id="72" name="object 72"/>
          <p:cNvSpPr/>
          <p:nvPr/>
        </p:nvSpPr>
        <p:spPr>
          <a:xfrm>
            <a:off x="8195961" y="2291774"/>
            <a:ext cx="19050" cy="0"/>
          </a:xfrm>
          <a:custGeom>
            <a:avLst/>
            <a:gdLst/>
            <a:ahLst/>
            <a:cxnLst/>
            <a:rect l="l" t="t" r="r" b="b"/>
            <a:pathLst>
              <a:path w="19050">
                <a:moveTo>
                  <a:pt x="0" y="0"/>
                </a:moveTo>
                <a:lnTo>
                  <a:pt x="18478" y="0"/>
                </a:lnTo>
              </a:path>
            </a:pathLst>
          </a:custGeom>
          <a:ln w="8235">
            <a:solidFill>
              <a:srgbClr val="8F548E"/>
            </a:solidFill>
          </a:ln>
        </p:spPr>
        <p:txBody>
          <a:bodyPr wrap="square" lIns="0" tIns="0" rIns="0" bIns="0" rtlCol="0"/>
          <a:lstStyle/>
          <a:p>
            <a:endParaRPr dirty="0"/>
          </a:p>
        </p:txBody>
      </p:sp>
      <p:sp>
        <p:nvSpPr>
          <p:cNvPr id="73" name="object 73"/>
          <p:cNvSpPr/>
          <p:nvPr/>
        </p:nvSpPr>
        <p:spPr>
          <a:xfrm>
            <a:off x="8272844" y="2537316"/>
            <a:ext cx="54610" cy="0"/>
          </a:xfrm>
          <a:custGeom>
            <a:avLst/>
            <a:gdLst/>
            <a:ahLst/>
            <a:cxnLst/>
            <a:rect l="l" t="t" r="r" b="b"/>
            <a:pathLst>
              <a:path w="54609">
                <a:moveTo>
                  <a:pt x="0" y="0"/>
                </a:moveTo>
                <a:lnTo>
                  <a:pt x="54446" y="0"/>
                </a:lnTo>
              </a:path>
            </a:pathLst>
          </a:custGeom>
          <a:ln w="38534">
            <a:solidFill>
              <a:srgbClr val="53245E"/>
            </a:solidFill>
          </a:ln>
        </p:spPr>
        <p:txBody>
          <a:bodyPr wrap="square" lIns="0" tIns="0" rIns="0" bIns="0" rtlCol="0"/>
          <a:lstStyle/>
          <a:p>
            <a:endParaRPr dirty="0"/>
          </a:p>
        </p:txBody>
      </p:sp>
      <p:sp>
        <p:nvSpPr>
          <p:cNvPr id="77" name="object 77"/>
          <p:cNvSpPr/>
          <p:nvPr/>
        </p:nvSpPr>
        <p:spPr>
          <a:xfrm>
            <a:off x="9703557" y="2209418"/>
            <a:ext cx="498550" cy="464206"/>
          </a:xfrm>
          <a:prstGeom prst="rect">
            <a:avLst/>
          </a:prstGeom>
          <a:blipFill>
            <a:blip r:embed="rId3" cstate="print"/>
            <a:stretch>
              <a:fillRect/>
            </a:stretch>
          </a:blipFill>
        </p:spPr>
        <p:txBody>
          <a:bodyPr wrap="square" lIns="0" tIns="0" rIns="0" bIns="0" rtlCol="0"/>
          <a:lstStyle/>
          <a:p>
            <a:endParaRPr dirty="0"/>
          </a:p>
        </p:txBody>
      </p:sp>
      <p:sp>
        <p:nvSpPr>
          <p:cNvPr id="78" name="object 78"/>
          <p:cNvSpPr/>
          <p:nvPr/>
        </p:nvSpPr>
        <p:spPr>
          <a:xfrm>
            <a:off x="10970295" y="2270742"/>
            <a:ext cx="354395" cy="372618"/>
          </a:xfrm>
          <a:prstGeom prst="rect">
            <a:avLst/>
          </a:prstGeom>
          <a:blipFill>
            <a:blip r:embed="rId4" cstate="print"/>
            <a:stretch>
              <a:fillRect/>
            </a:stretch>
          </a:blipFill>
        </p:spPr>
        <p:txBody>
          <a:bodyPr wrap="square" lIns="0" tIns="0" rIns="0" bIns="0" rtlCol="0"/>
          <a:lstStyle/>
          <a:p>
            <a:endParaRPr dirty="0"/>
          </a:p>
        </p:txBody>
      </p:sp>
      <p:sp>
        <p:nvSpPr>
          <p:cNvPr id="74" name="TextBox 73">
            <a:extLst>
              <a:ext uri="{FF2B5EF4-FFF2-40B4-BE49-F238E27FC236}">
                <a16:creationId xmlns:a16="http://schemas.microsoft.com/office/drawing/2014/main" id="{BCA87846-1354-489E-88B0-D9B7B40436A1}"/>
              </a:ext>
            </a:extLst>
          </p:cNvPr>
          <p:cNvSpPr txBox="1"/>
          <p:nvPr/>
        </p:nvSpPr>
        <p:spPr>
          <a:xfrm>
            <a:off x="796085" y="1183252"/>
            <a:ext cx="1295400" cy="507831"/>
          </a:xfrm>
          <a:prstGeom prst="rect">
            <a:avLst/>
          </a:prstGeom>
          <a:noFill/>
        </p:spPr>
        <p:txBody>
          <a:bodyPr wrap="square" rtlCol="0">
            <a:spAutoFit/>
          </a:bodyPr>
          <a:lstStyle/>
          <a:p>
            <a:r>
              <a:rPr lang="en-AU" sz="900" b="1" dirty="0">
                <a:latin typeface="Aptos" panose="020B0004020202020204" pitchFamily="34" charset="0"/>
              </a:rPr>
              <a:t>Submission of Customer preferred sites </a:t>
            </a:r>
          </a:p>
        </p:txBody>
      </p:sp>
      <p:pic>
        <p:nvPicPr>
          <p:cNvPr id="75" name="Picture 74">
            <a:extLst>
              <a:ext uri="{FF2B5EF4-FFF2-40B4-BE49-F238E27FC236}">
                <a16:creationId xmlns:a16="http://schemas.microsoft.com/office/drawing/2014/main" id="{B003F35A-7411-1178-8863-0BD474C9C462}"/>
              </a:ext>
            </a:extLst>
          </p:cNvPr>
          <p:cNvPicPr>
            <a:picLocks noChangeAspect="1"/>
          </p:cNvPicPr>
          <p:nvPr/>
        </p:nvPicPr>
        <p:blipFill>
          <a:blip r:embed="rId5"/>
          <a:stretch>
            <a:fillRect/>
          </a:stretch>
        </p:blipFill>
        <p:spPr>
          <a:xfrm>
            <a:off x="1258029" y="982127"/>
            <a:ext cx="256882" cy="219634"/>
          </a:xfrm>
          <a:prstGeom prst="rect">
            <a:avLst/>
          </a:prstGeom>
        </p:spPr>
      </p:pic>
      <p:pic>
        <p:nvPicPr>
          <p:cNvPr id="76" name="Picture 75">
            <a:extLst>
              <a:ext uri="{FF2B5EF4-FFF2-40B4-BE49-F238E27FC236}">
                <a16:creationId xmlns:a16="http://schemas.microsoft.com/office/drawing/2014/main" id="{A473780A-CF80-23CD-4683-516B5A2F3C62}"/>
              </a:ext>
            </a:extLst>
          </p:cNvPr>
          <p:cNvPicPr>
            <a:picLocks noChangeAspect="1"/>
          </p:cNvPicPr>
          <p:nvPr/>
        </p:nvPicPr>
        <p:blipFill>
          <a:blip r:embed="rId5"/>
          <a:stretch>
            <a:fillRect/>
          </a:stretch>
        </p:blipFill>
        <p:spPr>
          <a:xfrm>
            <a:off x="3887526" y="971639"/>
            <a:ext cx="256882" cy="219634"/>
          </a:xfrm>
          <a:prstGeom prst="rect">
            <a:avLst/>
          </a:prstGeom>
        </p:spPr>
      </p:pic>
      <p:pic>
        <p:nvPicPr>
          <p:cNvPr id="79" name="Picture 78">
            <a:extLst>
              <a:ext uri="{FF2B5EF4-FFF2-40B4-BE49-F238E27FC236}">
                <a16:creationId xmlns:a16="http://schemas.microsoft.com/office/drawing/2014/main" id="{EEF228C2-F220-D091-0883-381E66294B05}"/>
              </a:ext>
            </a:extLst>
          </p:cNvPr>
          <p:cNvPicPr>
            <a:picLocks noChangeAspect="1"/>
          </p:cNvPicPr>
          <p:nvPr/>
        </p:nvPicPr>
        <p:blipFill>
          <a:blip r:embed="rId5"/>
          <a:stretch>
            <a:fillRect/>
          </a:stretch>
        </p:blipFill>
        <p:spPr>
          <a:xfrm>
            <a:off x="6957384" y="978317"/>
            <a:ext cx="256882" cy="219634"/>
          </a:xfrm>
          <a:prstGeom prst="rect">
            <a:avLst/>
          </a:prstGeom>
        </p:spPr>
      </p:pic>
      <p:pic>
        <p:nvPicPr>
          <p:cNvPr id="80" name="Picture 79">
            <a:extLst>
              <a:ext uri="{FF2B5EF4-FFF2-40B4-BE49-F238E27FC236}">
                <a16:creationId xmlns:a16="http://schemas.microsoft.com/office/drawing/2014/main" id="{18313EA3-BDE9-04BE-CFDC-E5D9A9DCB694}"/>
              </a:ext>
            </a:extLst>
          </p:cNvPr>
          <p:cNvPicPr>
            <a:picLocks noChangeAspect="1"/>
          </p:cNvPicPr>
          <p:nvPr/>
        </p:nvPicPr>
        <p:blipFill>
          <a:blip r:embed="rId5"/>
          <a:stretch>
            <a:fillRect/>
          </a:stretch>
        </p:blipFill>
        <p:spPr>
          <a:xfrm>
            <a:off x="9771430" y="991237"/>
            <a:ext cx="256882" cy="219634"/>
          </a:xfrm>
          <a:prstGeom prst="rect">
            <a:avLst/>
          </a:prstGeom>
        </p:spPr>
      </p:pic>
      <p:sp>
        <p:nvSpPr>
          <p:cNvPr id="81" name="TextBox 80">
            <a:extLst>
              <a:ext uri="{FF2B5EF4-FFF2-40B4-BE49-F238E27FC236}">
                <a16:creationId xmlns:a16="http://schemas.microsoft.com/office/drawing/2014/main" id="{F022082B-6107-C054-F27C-7907FCE697AA}"/>
              </a:ext>
            </a:extLst>
          </p:cNvPr>
          <p:cNvSpPr txBox="1"/>
          <p:nvPr/>
        </p:nvSpPr>
        <p:spPr>
          <a:xfrm>
            <a:off x="1072335" y="1793284"/>
            <a:ext cx="1061265" cy="230832"/>
          </a:xfrm>
          <a:prstGeom prst="rect">
            <a:avLst/>
          </a:prstGeom>
          <a:noFill/>
        </p:spPr>
        <p:txBody>
          <a:bodyPr wrap="square" rtlCol="0">
            <a:spAutoFit/>
          </a:bodyPr>
          <a:lstStyle/>
          <a:p>
            <a:r>
              <a:rPr lang="en-AU" sz="900" b="1" dirty="0">
                <a:latin typeface="Aptos" panose="020B0004020202020204" pitchFamily="34" charset="0"/>
              </a:rPr>
              <a:t>Day 1 </a:t>
            </a:r>
          </a:p>
        </p:txBody>
      </p:sp>
      <p:sp>
        <p:nvSpPr>
          <p:cNvPr id="82" name="TextBox 81">
            <a:extLst>
              <a:ext uri="{FF2B5EF4-FFF2-40B4-BE49-F238E27FC236}">
                <a16:creationId xmlns:a16="http://schemas.microsoft.com/office/drawing/2014/main" id="{4D437966-89A1-4109-1E16-669CC6ABFB54}"/>
              </a:ext>
            </a:extLst>
          </p:cNvPr>
          <p:cNvSpPr txBox="1"/>
          <p:nvPr/>
        </p:nvSpPr>
        <p:spPr>
          <a:xfrm>
            <a:off x="789703" y="2781761"/>
            <a:ext cx="1083216" cy="1477328"/>
          </a:xfrm>
          <a:prstGeom prst="rect">
            <a:avLst/>
          </a:prstGeom>
          <a:noFill/>
        </p:spPr>
        <p:txBody>
          <a:bodyPr wrap="square" rtlCol="0">
            <a:spAutoFit/>
          </a:bodyPr>
          <a:lstStyle/>
          <a:p>
            <a:r>
              <a:rPr lang="en-AU" sz="900" dirty="0">
                <a:latin typeface="Aptos" panose="020B0004020202020204" pitchFamily="34" charset="0"/>
              </a:rPr>
              <a:t>Customer submits excel sheet containing preferred site information (address, pole numbers, GPS co-ordinates, and preferred charger pole orientation).</a:t>
            </a:r>
          </a:p>
        </p:txBody>
      </p:sp>
      <p:sp>
        <p:nvSpPr>
          <p:cNvPr id="83" name="TextBox 82">
            <a:extLst>
              <a:ext uri="{FF2B5EF4-FFF2-40B4-BE49-F238E27FC236}">
                <a16:creationId xmlns:a16="http://schemas.microsoft.com/office/drawing/2014/main" id="{26F8BCDE-C9EB-8B02-12F0-9EC6984F38AE}"/>
              </a:ext>
            </a:extLst>
          </p:cNvPr>
          <p:cNvSpPr txBox="1"/>
          <p:nvPr/>
        </p:nvSpPr>
        <p:spPr>
          <a:xfrm>
            <a:off x="706467" y="4316449"/>
            <a:ext cx="2493934" cy="1477328"/>
          </a:xfrm>
          <a:prstGeom prst="rect">
            <a:avLst/>
          </a:prstGeom>
          <a:noFill/>
        </p:spPr>
        <p:txBody>
          <a:bodyPr wrap="square" rtlCol="0">
            <a:spAutoFit/>
          </a:bodyPr>
          <a:lstStyle/>
          <a:p>
            <a:pPr marL="171450" indent="-171450">
              <a:buFont typeface="Arial" panose="020B0604020202020204" pitchFamily="34" charset="0"/>
              <a:buChar char="•"/>
            </a:pPr>
            <a:r>
              <a:rPr lang="en-AU" sz="900" dirty="0">
                <a:latin typeface="Aptos" panose="020B0004020202020204" pitchFamily="34" charset="0"/>
              </a:rPr>
              <a:t>Submissions enquiry’s can be sent to  </a:t>
            </a:r>
            <a:r>
              <a:rPr lang="en-AU" sz="900" dirty="0">
                <a:latin typeface="Aptos" panose="020B0004020202020204" pitchFamily="34" charset="0"/>
                <a:hlinkClick r:id="rId6"/>
              </a:rPr>
              <a:t>facilitiesaccess@powercor.com.au</a:t>
            </a:r>
            <a:r>
              <a:rPr lang="en-AU" sz="900" dirty="0">
                <a:latin typeface="Aptos" panose="020B0004020202020204" pitchFamily="34" charset="0"/>
              </a:rPr>
              <a:t> </a:t>
            </a:r>
          </a:p>
          <a:p>
            <a:pPr marL="171450" indent="-171450">
              <a:buFont typeface="Arial" panose="020B0604020202020204" pitchFamily="34" charset="0"/>
              <a:buChar char="•"/>
            </a:pPr>
            <a:r>
              <a:rPr lang="en-AU" sz="900" dirty="0">
                <a:latin typeface="Aptos" panose="020B0004020202020204" pitchFamily="34" charset="0"/>
              </a:rPr>
              <a:t>CitiPower and Powercor feasibility applications to be submitted at </a:t>
            </a:r>
            <a:r>
              <a:rPr lang="en-AU" sz="900" u="sng" dirty="0">
                <a:solidFill>
                  <a:srgbClr val="002060"/>
                </a:solidFill>
                <a:effectLst/>
                <a:latin typeface="Aptos" panose="020B0004020202020204" pitchFamily="34" charset="0"/>
                <a:ea typeface="Aptos" panose="020B0004020202020204" pitchFamily="34" charset="0"/>
                <a:hlinkClick r:id="rId7"/>
              </a:rPr>
              <a:t>https://customer.portal.powercor.com.au/mysupply</a:t>
            </a:r>
            <a:r>
              <a:rPr lang="en-AU" sz="900" u="sng" dirty="0">
                <a:solidFill>
                  <a:srgbClr val="002060"/>
                </a:solidFill>
                <a:effectLst/>
                <a:latin typeface="Aptos" panose="020B0004020202020204" pitchFamily="34" charset="0"/>
                <a:ea typeface="Aptos" panose="020B0004020202020204" pitchFamily="34" charset="0"/>
              </a:rPr>
              <a:t> </a:t>
            </a:r>
          </a:p>
          <a:p>
            <a:pPr marL="171450" indent="-171450">
              <a:buFont typeface="Arial" panose="020B0604020202020204" pitchFamily="34" charset="0"/>
              <a:buChar char="•"/>
            </a:pPr>
            <a:r>
              <a:rPr lang="en-AU" sz="900" dirty="0">
                <a:latin typeface="Aptos" panose="020B0004020202020204" pitchFamily="34" charset="0"/>
              </a:rPr>
              <a:t>United Energy applications to be submitted at </a:t>
            </a:r>
            <a:r>
              <a:rPr lang="en-AU" sz="900" dirty="0">
                <a:latin typeface="Aptos" panose="020B0004020202020204" pitchFamily="34" charset="0"/>
                <a:hlinkClick r:id="rId8"/>
              </a:rPr>
              <a:t>https://www.unitedenergy.com.au/general-enquiry/</a:t>
            </a:r>
            <a:r>
              <a:rPr lang="en-AU" sz="900" dirty="0">
                <a:latin typeface="Aptos" panose="020B0004020202020204" pitchFamily="34" charset="0"/>
              </a:rPr>
              <a:t>   </a:t>
            </a:r>
          </a:p>
        </p:txBody>
      </p:sp>
      <p:sp>
        <p:nvSpPr>
          <p:cNvPr id="87" name="TextBox 86">
            <a:extLst>
              <a:ext uri="{FF2B5EF4-FFF2-40B4-BE49-F238E27FC236}">
                <a16:creationId xmlns:a16="http://schemas.microsoft.com/office/drawing/2014/main" id="{5BC731F0-4674-C11B-5C00-BDD4DB2CDD4C}"/>
              </a:ext>
            </a:extLst>
          </p:cNvPr>
          <p:cNvSpPr txBox="1"/>
          <p:nvPr/>
        </p:nvSpPr>
        <p:spPr>
          <a:xfrm>
            <a:off x="2001392" y="2740202"/>
            <a:ext cx="1295400" cy="1754326"/>
          </a:xfrm>
          <a:prstGeom prst="rect">
            <a:avLst/>
          </a:prstGeom>
          <a:noFill/>
        </p:spPr>
        <p:txBody>
          <a:bodyPr wrap="square" rtlCol="0">
            <a:spAutoFit/>
          </a:bodyPr>
          <a:lstStyle/>
          <a:p>
            <a:r>
              <a:rPr lang="en-AU" sz="900" dirty="0">
                <a:latin typeface="Aptos" panose="020B0004020202020204" pitchFamily="34" charset="0"/>
              </a:rPr>
              <a:t>Distributor to completes assessment determining if customers preferred  pole is suitable for EV installation and whether power is available onsite. </a:t>
            </a:r>
          </a:p>
          <a:p>
            <a:r>
              <a:rPr lang="en-AU" sz="900" dirty="0">
                <a:latin typeface="Aptos" panose="020B0004020202020204" pitchFamily="34" charset="0"/>
              </a:rPr>
              <a:t>Excel sheet is emailed back to customer.</a:t>
            </a:r>
          </a:p>
          <a:p>
            <a:endParaRPr lang="en-AU" sz="900" dirty="0">
              <a:latin typeface="Aptos" panose="020B0004020202020204" pitchFamily="34" charset="0"/>
            </a:endParaRPr>
          </a:p>
        </p:txBody>
      </p:sp>
      <p:sp>
        <p:nvSpPr>
          <p:cNvPr id="88" name="TextBox 87">
            <a:extLst>
              <a:ext uri="{FF2B5EF4-FFF2-40B4-BE49-F238E27FC236}">
                <a16:creationId xmlns:a16="http://schemas.microsoft.com/office/drawing/2014/main" id="{E4A88972-6697-186F-23D1-857AA54A3A84}"/>
              </a:ext>
            </a:extLst>
          </p:cNvPr>
          <p:cNvSpPr txBox="1"/>
          <p:nvPr/>
        </p:nvSpPr>
        <p:spPr>
          <a:xfrm>
            <a:off x="1380291" y="2287252"/>
            <a:ext cx="655840" cy="230832"/>
          </a:xfrm>
          <a:prstGeom prst="rect">
            <a:avLst/>
          </a:prstGeom>
          <a:noFill/>
        </p:spPr>
        <p:txBody>
          <a:bodyPr wrap="square" rtlCol="0">
            <a:spAutoFit/>
          </a:bodyPr>
          <a:lstStyle/>
          <a:p>
            <a:endParaRPr lang="en-AU" sz="900" dirty="0">
              <a:latin typeface="Aptos" panose="020B0004020202020204" pitchFamily="34" charset="0"/>
            </a:endParaRPr>
          </a:p>
        </p:txBody>
      </p:sp>
      <p:pic>
        <p:nvPicPr>
          <p:cNvPr id="90" name="Picture 89">
            <a:extLst>
              <a:ext uri="{FF2B5EF4-FFF2-40B4-BE49-F238E27FC236}">
                <a16:creationId xmlns:a16="http://schemas.microsoft.com/office/drawing/2014/main" id="{0E9D444C-5EAC-9588-1B03-970FFF500268}"/>
              </a:ext>
            </a:extLst>
          </p:cNvPr>
          <p:cNvPicPr>
            <a:picLocks noChangeAspect="1"/>
          </p:cNvPicPr>
          <p:nvPr/>
        </p:nvPicPr>
        <p:blipFill>
          <a:blip r:embed="rId9"/>
          <a:stretch>
            <a:fillRect/>
          </a:stretch>
        </p:blipFill>
        <p:spPr>
          <a:xfrm>
            <a:off x="1950916" y="2262114"/>
            <a:ext cx="739204" cy="358171"/>
          </a:xfrm>
          <a:prstGeom prst="rect">
            <a:avLst/>
          </a:prstGeom>
        </p:spPr>
      </p:pic>
      <p:pic>
        <p:nvPicPr>
          <p:cNvPr id="92" name="Picture 91">
            <a:extLst>
              <a:ext uri="{FF2B5EF4-FFF2-40B4-BE49-F238E27FC236}">
                <a16:creationId xmlns:a16="http://schemas.microsoft.com/office/drawing/2014/main" id="{48E8B726-A3B9-EF5E-B00A-0B270962D67B}"/>
              </a:ext>
            </a:extLst>
          </p:cNvPr>
          <p:cNvPicPr>
            <a:picLocks noChangeAspect="1"/>
          </p:cNvPicPr>
          <p:nvPr/>
        </p:nvPicPr>
        <p:blipFill>
          <a:blip r:embed="rId9"/>
          <a:stretch>
            <a:fillRect/>
          </a:stretch>
        </p:blipFill>
        <p:spPr>
          <a:xfrm>
            <a:off x="806752" y="2233942"/>
            <a:ext cx="739204" cy="438749"/>
          </a:xfrm>
          <a:prstGeom prst="rect">
            <a:avLst/>
          </a:prstGeom>
        </p:spPr>
      </p:pic>
      <p:pic>
        <p:nvPicPr>
          <p:cNvPr id="94" name="Picture 93">
            <a:extLst>
              <a:ext uri="{FF2B5EF4-FFF2-40B4-BE49-F238E27FC236}">
                <a16:creationId xmlns:a16="http://schemas.microsoft.com/office/drawing/2014/main" id="{5BFACC2B-3938-64AD-A995-4C03422B4C73}"/>
              </a:ext>
            </a:extLst>
          </p:cNvPr>
          <p:cNvPicPr>
            <a:picLocks noChangeAspect="1"/>
          </p:cNvPicPr>
          <p:nvPr/>
        </p:nvPicPr>
        <p:blipFill>
          <a:blip r:embed="rId9"/>
          <a:stretch>
            <a:fillRect/>
          </a:stretch>
        </p:blipFill>
        <p:spPr>
          <a:xfrm>
            <a:off x="7749729" y="2234945"/>
            <a:ext cx="1008697" cy="488750"/>
          </a:xfrm>
          <a:prstGeom prst="rect">
            <a:avLst/>
          </a:prstGeom>
        </p:spPr>
      </p:pic>
      <p:pic>
        <p:nvPicPr>
          <p:cNvPr id="98" name="Picture 97" descr="A black square with white dots&#10;&#10;AI-generated content may be incorrect.">
            <a:extLst>
              <a:ext uri="{FF2B5EF4-FFF2-40B4-BE49-F238E27FC236}">
                <a16:creationId xmlns:a16="http://schemas.microsoft.com/office/drawing/2014/main" id="{375B9751-BDDF-C27F-A282-08B06CA0744B}"/>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364537" y="2236239"/>
            <a:ext cx="423658" cy="423658"/>
          </a:xfrm>
          <a:prstGeom prst="rect">
            <a:avLst/>
          </a:prstGeom>
        </p:spPr>
      </p:pic>
      <p:pic>
        <p:nvPicPr>
          <p:cNvPr id="101" name="Picture 100" descr="A black square with white dots&#10;&#10;AI-generated content may be incorrect.">
            <a:extLst>
              <a:ext uri="{FF2B5EF4-FFF2-40B4-BE49-F238E27FC236}">
                <a16:creationId xmlns:a16="http://schemas.microsoft.com/office/drawing/2014/main" id="{DDCF2CDB-F606-A09B-1AB2-2E48A557A71D}"/>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62952" y="2231747"/>
            <a:ext cx="432142" cy="432142"/>
          </a:xfrm>
          <a:prstGeom prst="rect">
            <a:avLst/>
          </a:prstGeom>
        </p:spPr>
      </p:pic>
      <p:pic>
        <p:nvPicPr>
          <p:cNvPr id="103" name="Picture 102">
            <a:extLst>
              <a:ext uri="{FF2B5EF4-FFF2-40B4-BE49-F238E27FC236}">
                <a16:creationId xmlns:a16="http://schemas.microsoft.com/office/drawing/2014/main" id="{1F40226D-C560-53A2-0989-138A2379E2E1}"/>
              </a:ext>
            </a:extLst>
          </p:cNvPr>
          <p:cNvPicPr>
            <a:picLocks noChangeAspect="1"/>
          </p:cNvPicPr>
          <p:nvPr/>
        </p:nvPicPr>
        <p:blipFill>
          <a:blip r:embed="rId11"/>
          <a:stretch>
            <a:fillRect/>
          </a:stretch>
        </p:blipFill>
        <p:spPr>
          <a:xfrm>
            <a:off x="2013219" y="975732"/>
            <a:ext cx="1207838" cy="232423"/>
          </a:xfrm>
          <a:prstGeom prst="rect">
            <a:avLst/>
          </a:prstGeom>
        </p:spPr>
      </p:pic>
      <p:pic>
        <p:nvPicPr>
          <p:cNvPr id="106" name="Picture 105">
            <a:extLst>
              <a:ext uri="{FF2B5EF4-FFF2-40B4-BE49-F238E27FC236}">
                <a16:creationId xmlns:a16="http://schemas.microsoft.com/office/drawing/2014/main" id="{9D82AB2B-FB2D-BA24-116A-F2B0F0DF7B37}"/>
              </a:ext>
            </a:extLst>
          </p:cNvPr>
          <p:cNvPicPr>
            <a:picLocks noChangeAspect="1"/>
          </p:cNvPicPr>
          <p:nvPr/>
        </p:nvPicPr>
        <p:blipFill>
          <a:blip r:embed="rId11"/>
          <a:stretch>
            <a:fillRect/>
          </a:stretch>
        </p:blipFill>
        <p:spPr>
          <a:xfrm>
            <a:off x="4969421" y="971922"/>
            <a:ext cx="1207838" cy="232423"/>
          </a:xfrm>
          <a:prstGeom prst="rect">
            <a:avLst/>
          </a:prstGeom>
        </p:spPr>
      </p:pic>
      <p:pic>
        <p:nvPicPr>
          <p:cNvPr id="107" name="Picture 106">
            <a:extLst>
              <a:ext uri="{FF2B5EF4-FFF2-40B4-BE49-F238E27FC236}">
                <a16:creationId xmlns:a16="http://schemas.microsoft.com/office/drawing/2014/main" id="{4D2D24E1-8D08-39BA-A83B-77D8176EAA4A}"/>
              </a:ext>
            </a:extLst>
          </p:cNvPr>
          <p:cNvPicPr>
            <a:picLocks noChangeAspect="1"/>
          </p:cNvPicPr>
          <p:nvPr/>
        </p:nvPicPr>
        <p:blipFill>
          <a:blip r:embed="rId11"/>
          <a:stretch>
            <a:fillRect/>
          </a:stretch>
        </p:blipFill>
        <p:spPr>
          <a:xfrm>
            <a:off x="7746802" y="969078"/>
            <a:ext cx="1207838" cy="232423"/>
          </a:xfrm>
          <a:prstGeom prst="rect">
            <a:avLst/>
          </a:prstGeom>
        </p:spPr>
      </p:pic>
      <p:pic>
        <p:nvPicPr>
          <p:cNvPr id="108" name="Picture 107">
            <a:extLst>
              <a:ext uri="{FF2B5EF4-FFF2-40B4-BE49-F238E27FC236}">
                <a16:creationId xmlns:a16="http://schemas.microsoft.com/office/drawing/2014/main" id="{BBF4268D-8DBE-24D4-DBAC-F8FBC9623697}"/>
              </a:ext>
            </a:extLst>
          </p:cNvPr>
          <p:cNvPicPr>
            <a:picLocks noChangeAspect="1"/>
          </p:cNvPicPr>
          <p:nvPr/>
        </p:nvPicPr>
        <p:blipFill>
          <a:blip r:embed="rId11"/>
          <a:stretch>
            <a:fillRect/>
          </a:stretch>
        </p:blipFill>
        <p:spPr>
          <a:xfrm>
            <a:off x="10537624" y="953068"/>
            <a:ext cx="1207838" cy="232423"/>
          </a:xfrm>
          <a:prstGeom prst="rect">
            <a:avLst/>
          </a:prstGeom>
        </p:spPr>
      </p:pic>
      <p:sp>
        <p:nvSpPr>
          <p:cNvPr id="109" name="TextBox 108">
            <a:extLst>
              <a:ext uri="{FF2B5EF4-FFF2-40B4-BE49-F238E27FC236}">
                <a16:creationId xmlns:a16="http://schemas.microsoft.com/office/drawing/2014/main" id="{ED4359DD-6A22-8A12-B1B0-D3A5576248E8}"/>
              </a:ext>
            </a:extLst>
          </p:cNvPr>
          <p:cNvSpPr txBox="1"/>
          <p:nvPr/>
        </p:nvSpPr>
        <p:spPr>
          <a:xfrm>
            <a:off x="2152406" y="1191273"/>
            <a:ext cx="1156129" cy="507831"/>
          </a:xfrm>
          <a:prstGeom prst="rect">
            <a:avLst/>
          </a:prstGeom>
          <a:noFill/>
        </p:spPr>
        <p:txBody>
          <a:bodyPr wrap="square" rtlCol="0">
            <a:spAutoFit/>
          </a:bodyPr>
          <a:lstStyle/>
          <a:p>
            <a:r>
              <a:rPr lang="en-AU" sz="900" b="1" dirty="0">
                <a:latin typeface="Aptos" panose="020B0004020202020204" pitchFamily="34" charset="0"/>
              </a:rPr>
              <a:t>Distributor completes feasibility checks </a:t>
            </a:r>
          </a:p>
        </p:txBody>
      </p:sp>
      <p:sp>
        <p:nvSpPr>
          <p:cNvPr id="110" name="TextBox 109">
            <a:extLst>
              <a:ext uri="{FF2B5EF4-FFF2-40B4-BE49-F238E27FC236}">
                <a16:creationId xmlns:a16="http://schemas.microsoft.com/office/drawing/2014/main" id="{394806AA-070F-3C6F-719C-804A49DE8F01}"/>
              </a:ext>
            </a:extLst>
          </p:cNvPr>
          <p:cNvSpPr txBox="1"/>
          <p:nvPr/>
        </p:nvSpPr>
        <p:spPr>
          <a:xfrm>
            <a:off x="2299112" y="1797881"/>
            <a:ext cx="958854" cy="230832"/>
          </a:xfrm>
          <a:prstGeom prst="rect">
            <a:avLst/>
          </a:prstGeom>
          <a:noFill/>
        </p:spPr>
        <p:txBody>
          <a:bodyPr wrap="square" rtlCol="0">
            <a:spAutoFit/>
          </a:bodyPr>
          <a:lstStyle/>
          <a:p>
            <a:r>
              <a:rPr lang="en-AU" sz="900" b="1" dirty="0">
                <a:latin typeface="Aptos" panose="020B0004020202020204" pitchFamily="34" charset="0"/>
              </a:rPr>
              <a:t>+ 7 days </a:t>
            </a:r>
          </a:p>
        </p:txBody>
      </p:sp>
      <p:sp>
        <p:nvSpPr>
          <p:cNvPr id="111" name="TextBox 110">
            <a:extLst>
              <a:ext uri="{FF2B5EF4-FFF2-40B4-BE49-F238E27FC236}">
                <a16:creationId xmlns:a16="http://schemas.microsoft.com/office/drawing/2014/main" id="{529B38A4-4EB4-3DDC-8C7C-5729B0B3D13D}"/>
              </a:ext>
            </a:extLst>
          </p:cNvPr>
          <p:cNvSpPr txBox="1"/>
          <p:nvPr/>
        </p:nvSpPr>
        <p:spPr>
          <a:xfrm>
            <a:off x="1169220" y="711393"/>
            <a:ext cx="2127571" cy="230832"/>
          </a:xfrm>
          <a:prstGeom prst="rect">
            <a:avLst/>
          </a:prstGeom>
          <a:noFill/>
        </p:spPr>
        <p:txBody>
          <a:bodyPr wrap="square" rtlCol="0">
            <a:spAutoFit/>
          </a:bodyPr>
          <a:lstStyle/>
          <a:p>
            <a:r>
              <a:rPr lang="en-AU" sz="900" b="1" dirty="0">
                <a:solidFill>
                  <a:schemeClr val="bg1"/>
                </a:solidFill>
                <a:latin typeface="Aptos" panose="020B0004020202020204" pitchFamily="34" charset="0"/>
              </a:rPr>
              <a:t>Step 1 – Preliminary Site feasibility </a:t>
            </a:r>
          </a:p>
        </p:txBody>
      </p:sp>
      <p:sp>
        <p:nvSpPr>
          <p:cNvPr id="112" name="TextBox 111">
            <a:extLst>
              <a:ext uri="{FF2B5EF4-FFF2-40B4-BE49-F238E27FC236}">
                <a16:creationId xmlns:a16="http://schemas.microsoft.com/office/drawing/2014/main" id="{ED8CCA79-9856-19EF-7348-2FE2C859C62A}"/>
              </a:ext>
            </a:extLst>
          </p:cNvPr>
          <p:cNvSpPr txBox="1"/>
          <p:nvPr/>
        </p:nvSpPr>
        <p:spPr>
          <a:xfrm>
            <a:off x="3443833" y="1174793"/>
            <a:ext cx="1510157" cy="507831"/>
          </a:xfrm>
          <a:prstGeom prst="rect">
            <a:avLst/>
          </a:prstGeom>
          <a:noFill/>
        </p:spPr>
        <p:txBody>
          <a:bodyPr wrap="square" rtlCol="0">
            <a:spAutoFit/>
          </a:bodyPr>
          <a:lstStyle/>
          <a:p>
            <a:r>
              <a:rPr lang="en-AU" sz="900" b="1" dirty="0">
                <a:latin typeface="Aptos" panose="020B0004020202020204" pitchFamily="34" charset="0"/>
              </a:rPr>
              <a:t>Site confirmed, customer submits power and licence request</a:t>
            </a:r>
          </a:p>
        </p:txBody>
      </p:sp>
      <p:sp>
        <p:nvSpPr>
          <p:cNvPr id="113" name="TextBox 112">
            <a:extLst>
              <a:ext uri="{FF2B5EF4-FFF2-40B4-BE49-F238E27FC236}">
                <a16:creationId xmlns:a16="http://schemas.microsoft.com/office/drawing/2014/main" id="{B1CF4905-F624-32DE-344E-D5F41ADF7464}"/>
              </a:ext>
            </a:extLst>
          </p:cNvPr>
          <p:cNvSpPr txBox="1"/>
          <p:nvPr/>
        </p:nvSpPr>
        <p:spPr>
          <a:xfrm>
            <a:off x="3572908" y="1815788"/>
            <a:ext cx="1143000" cy="230832"/>
          </a:xfrm>
          <a:prstGeom prst="rect">
            <a:avLst/>
          </a:prstGeom>
          <a:noFill/>
        </p:spPr>
        <p:txBody>
          <a:bodyPr wrap="square" rtlCol="0">
            <a:spAutoFit/>
          </a:bodyPr>
          <a:lstStyle/>
          <a:p>
            <a:r>
              <a:rPr lang="en-AU" sz="900" b="1" dirty="0">
                <a:latin typeface="Aptos" panose="020B0004020202020204" pitchFamily="34" charset="0"/>
              </a:rPr>
              <a:t>TBC by customer</a:t>
            </a:r>
          </a:p>
        </p:txBody>
      </p:sp>
      <p:sp>
        <p:nvSpPr>
          <p:cNvPr id="114" name="TextBox 113">
            <a:extLst>
              <a:ext uri="{FF2B5EF4-FFF2-40B4-BE49-F238E27FC236}">
                <a16:creationId xmlns:a16="http://schemas.microsoft.com/office/drawing/2014/main" id="{9A4702C4-3F04-AAE6-978C-405BC8FD21AB}"/>
              </a:ext>
            </a:extLst>
          </p:cNvPr>
          <p:cNvSpPr txBox="1"/>
          <p:nvPr/>
        </p:nvSpPr>
        <p:spPr>
          <a:xfrm>
            <a:off x="3484244" y="2753723"/>
            <a:ext cx="1465621" cy="1200329"/>
          </a:xfrm>
          <a:prstGeom prst="rect">
            <a:avLst/>
          </a:prstGeom>
          <a:noFill/>
        </p:spPr>
        <p:txBody>
          <a:bodyPr wrap="square" rtlCol="0">
            <a:spAutoFit/>
          </a:bodyPr>
          <a:lstStyle/>
          <a:p>
            <a:r>
              <a:rPr lang="en-AU" sz="900" dirty="0">
                <a:latin typeface="Aptos" panose="020B0004020202020204" pitchFamily="34" charset="0"/>
              </a:rPr>
              <a:t>Customer applies for a supply offer and a FAA  licence to install the charger. For CitiPower and Powercor sites,  a power offer must also be selected at the same time of licence application.</a:t>
            </a:r>
          </a:p>
        </p:txBody>
      </p:sp>
      <p:sp>
        <p:nvSpPr>
          <p:cNvPr id="115" name="TextBox 114">
            <a:extLst>
              <a:ext uri="{FF2B5EF4-FFF2-40B4-BE49-F238E27FC236}">
                <a16:creationId xmlns:a16="http://schemas.microsoft.com/office/drawing/2014/main" id="{6F43BA2B-C2BB-5314-1146-328FF3FB4A76}"/>
              </a:ext>
            </a:extLst>
          </p:cNvPr>
          <p:cNvSpPr txBox="1"/>
          <p:nvPr/>
        </p:nvSpPr>
        <p:spPr>
          <a:xfrm>
            <a:off x="3519423" y="4316449"/>
            <a:ext cx="2652777" cy="1477328"/>
          </a:xfrm>
          <a:prstGeom prst="rect">
            <a:avLst/>
          </a:prstGeom>
          <a:noFill/>
        </p:spPr>
        <p:txBody>
          <a:bodyPr wrap="square" rtlCol="0">
            <a:spAutoFit/>
          </a:bodyPr>
          <a:lstStyle/>
          <a:p>
            <a:r>
              <a:rPr lang="en-AU" sz="900" dirty="0">
                <a:latin typeface="Aptos" panose="020B0004020202020204" pitchFamily="34" charset="0"/>
              </a:rPr>
              <a:t>Licencing approval timeframe is subject to all required information being included in the application. </a:t>
            </a:r>
          </a:p>
          <a:p>
            <a:pPr marL="171450" indent="-171450">
              <a:buFont typeface="Arial" panose="020B0604020202020204" pitchFamily="34" charset="0"/>
              <a:buChar char="•"/>
            </a:pPr>
            <a:r>
              <a:rPr lang="en-AU" sz="900" dirty="0">
                <a:latin typeface="Aptos" panose="020B0004020202020204" pitchFamily="34" charset="0"/>
              </a:rPr>
              <a:t>CitiPower and Powercor applications to be submitted at </a:t>
            </a:r>
            <a:r>
              <a:rPr lang="en-AU" sz="900" u="sng" dirty="0">
                <a:solidFill>
                  <a:srgbClr val="002060"/>
                </a:solidFill>
                <a:effectLst/>
                <a:latin typeface="Aptos" panose="020B0004020202020204" pitchFamily="34" charset="0"/>
                <a:ea typeface="Aptos" panose="020B0004020202020204" pitchFamily="34" charset="0"/>
                <a:hlinkClick r:id="rId7"/>
              </a:rPr>
              <a:t>https://customer.portal.powercor.com.au/mysupply</a:t>
            </a:r>
            <a:r>
              <a:rPr lang="en-AU" sz="900" u="sng" dirty="0">
                <a:solidFill>
                  <a:srgbClr val="002060"/>
                </a:solidFill>
                <a:effectLst/>
                <a:latin typeface="Aptos" panose="020B0004020202020204" pitchFamily="34" charset="0"/>
                <a:ea typeface="Aptos" panose="020B0004020202020204" pitchFamily="34" charset="0"/>
              </a:rPr>
              <a:t> </a:t>
            </a:r>
          </a:p>
          <a:p>
            <a:pPr marL="171450" indent="-171450">
              <a:buFont typeface="Arial" panose="020B0604020202020204" pitchFamily="34" charset="0"/>
              <a:buChar char="•"/>
            </a:pPr>
            <a:r>
              <a:rPr lang="en-AU" sz="900" dirty="0">
                <a:latin typeface="Aptos" panose="020B0004020202020204" pitchFamily="34" charset="0"/>
              </a:rPr>
              <a:t>United Energy applications to be submitted at </a:t>
            </a:r>
            <a:r>
              <a:rPr lang="en-AU" sz="900" dirty="0">
                <a:latin typeface="Aptos" panose="020B0004020202020204" pitchFamily="34" charset="0"/>
                <a:hlinkClick r:id="rId8"/>
              </a:rPr>
              <a:t>https://www.unitedenergy.com.au/general-enquiry/</a:t>
            </a:r>
            <a:r>
              <a:rPr lang="en-AU" sz="900" dirty="0">
                <a:latin typeface="Aptos" panose="020B0004020202020204" pitchFamily="34" charset="0"/>
              </a:rPr>
              <a:t> </a:t>
            </a:r>
          </a:p>
        </p:txBody>
      </p:sp>
      <p:sp>
        <p:nvSpPr>
          <p:cNvPr id="118" name="TextBox 117">
            <a:extLst>
              <a:ext uri="{FF2B5EF4-FFF2-40B4-BE49-F238E27FC236}">
                <a16:creationId xmlns:a16="http://schemas.microsoft.com/office/drawing/2014/main" id="{E3637862-C628-A09C-1FAE-132536C379EE}"/>
              </a:ext>
            </a:extLst>
          </p:cNvPr>
          <p:cNvSpPr txBox="1"/>
          <p:nvPr/>
        </p:nvSpPr>
        <p:spPr>
          <a:xfrm>
            <a:off x="3980224" y="718327"/>
            <a:ext cx="1981155" cy="230832"/>
          </a:xfrm>
          <a:prstGeom prst="rect">
            <a:avLst/>
          </a:prstGeom>
          <a:noFill/>
        </p:spPr>
        <p:txBody>
          <a:bodyPr wrap="square" rtlCol="0">
            <a:spAutoFit/>
          </a:bodyPr>
          <a:lstStyle/>
          <a:p>
            <a:r>
              <a:rPr lang="en-AU" sz="900" b="1" dirty="0">
                <a:solidFill>
                  <a:schemeClr val="bg1"/>
                </a:solidFill>
                <a:latin typeface="Aptos" panose="020B0004020202020204" pitchFamily="34" charset="0"/>
              </a:rPr>
              <a:t>Step 2 – Power offer and Licencing</a:t>
            </a:r>
          </a:p>
        </p:txBody>
      </p:sp>
      <p:sp>
        <p:nvSpPr>
          <p:cNvPr id="119" name="TextBox 118">
            <a:extLst>
              <a:ext uri="{FF2B5EF4-FFF2-40B4-BE49-F238E27FC236}">
                <a16:creationId xmlns:a16="http://schemas.microsoft.com/office/drawing/2014/main" id="{85C021CF-C079-B79D-9FF5-DAC4007B9F8C}"/>
              </a:ext>
            </a:extLst>
          </p:cNvPr>
          <p:cNvSpPr txBox="1"/>
          <p:nvPr/>
        </p:nvSpPr>
        <p:spPr>
          <a:xfrm>
            <a:off x="4872560" y="2743275"/>
            <a:ext cx="1375840" cy="1615827"/>
          </a:xfrm>
          <a:prstGeom prst="rect">
            <a:avLst/>
          </a:prstGeom>
          <a:noFill/>
        </p:spPr>
        <p:txBody>
          <a:bodyPr wrap="square" rtlCol="0">
            <a:spAutoFit/>
          </a:bodyPr>
          <a:lstStyle/>
          <a:p>
            <a:r>
              <a:rPr lang="en-AU" sz="900" dirty="0">
                <a:latin typeface="Aptos" panose="020B0004020202020204" pitchFamily="34" charset="0"/>
              </a:rPr>
              <a:t>Distributor reviews site, completes required checks, issues licencing and power offer. Distributor sets up billing and where applicable issues invoicing to customer.</a:t>
            </a:r>
          </a:p>
          <a:p>
            <a:r>
              <a:rPr lang="en-AU" sz="900" dirty="0">
                <a:latin typeface="Aptos" panose="020B0004020202020204" pitchFamily="34" charset="0"/>
              </a:rPr>
              <a:t>Customer is used power offer and formal licence. </a:t>
            </a:r>
          </a:p>
        </p:txBody>
      </p:sp>
      <p:sp>
        <p:nvSpPr>
          <p:cNvPr id="121" name="TextBox 120">
            <a:extLst>
              <a:ext uri="{FF2B5EF4-FFF2-40B4-BE49-F238E27FC236}">
                <a16:creationId xmlns:a16="http://schemas.microsoft.com/office/drawing/2014/main" id="{F37A7581-F0A5-ADCC-44A9-2197F9985465}"/>
              </a:ext>
            </a:extLst>
          </p:cNvPr>
          <p:cNvSpPr txBox="1"/>
          <p:nvPr/>
        </p:nvSpPr>
        <p:spPr>
          <a:xfrm>
            <a:off x="5174655" y="1215898"/>
            <a:ext cx="1066800" cy="507831"/>
          </a:xfrm>
          <a:prstGeom prst="rect">
            <a:avLst/>
          </a:prstGeom>
          <a:noFill/>
        </p:spPr>
        <p:txBody>
          <a:bodyPr wrap="square" rtlCol="0">
            <a:spAutoFit/>
          </a:bodyPr>
          <a:lstStyle/>
          <a:p>
            <a:r>
              <a:rPr lang="en-AU" sz="900" b="1" dirty="0">
                <a:latin typeface="Aptos" panose="020B0004020202020204" pitchFamily="34" charset="0"/>
              </a:rPr>
              <a:t>Inputs received and licence issued</a:t>
            </a:r>
          </a:p>
        </p:txBody>
      </p:sp>
      <p:sp>
        <p:nvSpPr>
          <p:cNvPr id="122" name="TextBox 121">
            <a:extLst>
              <a:ext uri="{FF2B5EF4-FFF2-40B4-BE49-F238E27FC236}">
                <a16:creationId xmlns:a16="http://schemas.microsoft.com/office/drawing/2014/main" id="{41884E84-3BF9-AFC3-A472-A4FEAB85427D}"/>
              </a:ext>
            </a:extLst>
          </p:cNvPr>
          <p:cNvSpPr txBox="1"/>
          <p:nvPr/>
        </p:nvSpPr>
        <p:spPr>
          <a:xfrm>
            <a:off x="5141404" y="1806365"/>
            <a:ext cx="1219200" cy="230832"/>
          </a:xfrm>
          <a:prstGeom prst="rect">
            <a:avLst/>
          </a:prstGeom>
          <a:noFill/>
        </p:spPr>
        <p:txBody>
          <a:bodyPr wrap="square" rtlCol="0">
            <a:spAutoFit/>
          </a:bodyPr>
          <a:lstStyle/>
          <a:p>
            <a:r>
              <a:rPr lang="en-AU" sz="900" b="1" dirty="0">
                <a:latin typeface="Aptos" panose="020B0004020202020204" pitchFamily="34" charset="0"/>
              </a:rPr>
              <a:t>+ 20 days </a:t>
            </a:r>
          </a:p>
        </p:txBody>
      </p:sp>
      <p:sp>
        <p:nvSpPr>
          <p:cNvPr id="123" name="TextBox 122">
            <a:extLst>
              <a:ext uri="{FF2B5EF4-FFF2-40B4-BE49-F238E27FC236}">
                <a16:creationId xmlns:a16="http://schemas.microsoft.com/office/drawing/2014/main" id="{11338C86-E333-F6A6-2FF8-AFB22BAAB5F4}"/>
              </a:ext>
            </a:extLst>
          </p:cNvPr>
          <p:cNvSpPr txBox="1"/>
          <p:nvPr/>
        </p:nvSpPr>
        <p:spPr>
          <a:xfrm>
            <a:off x="6392211" y="1199454"/>
            <a:ext cx="1295400" cy="507831"/>
          </a:xfrm>
          <a:prstGeom prst="rect">
            <a:avLst/>
          </a:prstGeom>
          <a:noFill/>
        </p:spPr>
        <p:txBody>
          <a:bodyPr wrap="square" rtlCol="0">
            <a:spAutoFit/>
          </a:bodyPr>
          <a:lstStyle/>
          <a:p>
            <a:r>
              <a:rPr lang="en-AU" sz="900" b="1" dirty="0">
                <a:latin typeface="Aptos" panose="020B0004020202020204" pitchFamily="34" charset="0"/>
              </a:rPr>
              <a:t>Request for Permit to work and prepare for site build</a:t>
            </a:r>
          </a:p>
        </p:txBody>
      </p:sp>
      <p:sp>
        <p:nvSpPr>
          <p:cNvPr id="125" name="TextBox 124">
            <a:extLst>
              <a:ext uri="{FF2B5EF4-FFF2-40B4-BE49-F238E27FC236}">
                <a16:creationId xmlns:a16="http://schemas.microsoft.com/office/drawing/2014/main" id="{54430B13-DD34-2895-295B-34F81A1FBCE6}"/>
              </a:ext>
            </a:extLst>
          </p:cNvPr>
          <p:cNvSpPr txBox="1"/>
          <p:nvPr/>
        </p:nvSpPr>
        <p:spPr>
          <a:xfrm>
            <a:off x="6501255" y="1793203"/>
            <a:ext cx="1603963" cy="230832"/>
          </a:xfrm>
          <a:prstGeom prst="rect">
            <a:avLst/>
          </a:prstGeom>
          <a:noFill/>
        </p:spPr>
        <p:txBody>
          <a:bodyPr wrap="square" rtlCol="0">
            <a:spAutoFit/>
          </a:bodyPr>
          <a:lstStyle/>
          <a:p>
            <a:r>
              <a:rPr lang="en-AU" sz="900" b="1" dirty="0">
                <a:latin typeface="Aptos" panose="020B0004020202020204" pitchFamily="34" charset="0"/>
              </a:rPr>
              <a:t>TBC by customer</a:t>
            </a:r>
          </a:p>
        </p:txBody>
      </p:sp>
      <p:sp>
        <p:nvSpPr>
          <p:cNvPr id="126" name="TextBox 125">
            <a:extLst>
              <a:ext uri="{FF2B5EF4-FFF2-40B4-BE49-F238E27FC236}">
                <a16:creationId xmlns:a16="http://schemas.microsoft.com/office/drawing/2014/main" id="{78D62221-297E-73B3-87A7-7B954BABB180}"/>
              </a:ext>
            </a:extLst>
          </p:cNvPr>
          <p:cNvSpPr txBox="1"/>
          <p:nvPr/>
        </p:nvSpPr>
        <p:spPr>
          <a:xfrm>
            <a:off x="6476225" y="2742187"/>
            <a:ext cx="1219200" cy="1061829"/>
          </a:xfrm>
          <a:prstGeom prst="rect">
            <a:avLst/>
          </a:prstGeom>
          <a:noFill/>
        </p:spPr>
        <p:txBody>
          <a:bodyPr wrap="square" rtlCol="0">
            <a:spAutoFit/>
          </a:bodyPr>
          <a:lstStyle/>
          <a:p>
            <a:r>
              <a:rPr lang="en-AU" sz="900" dirty="0">
                <a:latin typeface="Aptos" panose="020B0004020202020204" pitchFamily="34" charset="0"/>
              </a:rPr>
              <a:t>Customer applies for No Go Zone Permit to work in the vicinity of electrical assets. </a:t>
            </a:r>
          </a:p>
          <a:p>
            <a:r>
              <a:rPr lang="en-AU" sz="900" dirty="0">
                <a:latin typeface="Aptos" panose="020B0004020202020204" pitchFamily="34" charset="0"/>
              </a:rPr>
              <a:t>Customer prepares for site build.</a:t>
            </a:r>
          </a:p>
        </p:txBody>
      </p:sp>
      <p:sp>
        <p:nvSpPr>
          <p:cNvPr id="127" name="TextBox 126">
            <a:extLst>
              <a:ext uri="{FF2B5EF4-FFF2-40B4-BE49-F238E27FC236}">
                <a16:creationId xmlns:a16="http://schemas.microsoft.com/office/drawing/2014/main" id="{8E020256-D663-FDD4-788E-6F5DE0DA5FCA}"/>
              </a:ext>
            </a:extLst>
          </p:cNvPr>
          <p:cNvSpPr txBox="1"/>
          <p:nvPr/>
        </p:nvSpPr>
        <p:spPr>
          <a:xfrm>
            <a:off x="7849073" y="1227103"/>
            <a:ext cx="1295400" cy="507831"/>
          </a:xfrm>
          <a:prstGeom prst="rect">
            <a:avLst/>
          </a:prstGeom>
          <a:noFill/>
        </p:spPr>
        <p:txBody>
          <a:bodyPr wrap="square" rtlCol="0">
            <a:spAutoFit/>
          </a:bodyPr>
          <a:lstStyle/>
          <a:p>
            <a:r>
              <a:rPr lang="en-AU" sz="900" b="1" dirty="0">
                <a:latin typeface="Aptos" panose="020B0004020202020204" pitchFamily="34" charset="0"/>
              </a:rPr>
              <a:t>No Go Zone assesses application and issues permit </a:t>
            </a:r>
          </a:p>
        </p:txBody>
      </p:sp>
      <p:sp>
        <p:nvSpPr>
          <p:cNvPr id="128" name="TextBox 127">
            <a:extLst>
              <a:ext uri="{FF2B5EF4-FFF2-40B4-BE49-F238E27FC236}">
                <a16:creationId xmlns:a16="http://schemas.microsoft.com/office/drawing/2014/main" id="{5B7FD721-CC29-70D6-A805-91C52699376D}"/>
              </a:ext>
            </a:extLst>
          </p:cNvPr>
          <p:cNvSpPr txBox="1"/>
          <p:nvPr/>
        </p:nvSpPr>
        <p:spPr>
          <a:xfrm>
            <a:off x="7924800" y="1790725"/>
            <a:ext cx="1061265" cy="230832"/>
          </a:xfrm>
          <a:prstGeom prst="rect">
            <a:avLst/>
          </a:prstGeom>
          <a:noFill/>
        </p:spPr>
        <p:txBody>
          <a:bodyPr wrap="square" rtlCol="0">
            <a:spAutoFit/>
          </a:bodyPr>
          <a:lstStyle/>
          <a:p>
            <a:r>
              <a:rPr lang="en-AU" sz="900" b="1" dirty="0">
                <a:latin typeface="Aptos" panose="020B0004020202020204" pitchFamily="34" charset="0"/>
              </a:rPr>
              <a:t>+ 20 days </a:t>
            </a:r>
          </a:p>
        </p:txBody>
      </p:sp>
      <p:pic>
        <p:nvPicPr>
          <p:cNvPr id="130" name="Picture 129" descr="A black background with a black square&#10;&#10;AI-generated content may be incorrect.">
            <a:extLst>
              <a:ext uri="{FF2B5EF4-FFF2-40B4-BE49-F238E27FC236}">
                <a16:creationId xmlns:a16="http://schemas.microsoft.com/office/drawing/2014/main" id="{1C679679-590C-7D84-A840-FAB1B9D57B9D}"/>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8019304" y="2202408"/>
            <a:ext cx="488720" cy="488720"/>
          </a:xfrm>
          <a:prstGeom prst="rect">
            <a:avLst/>
          </a:prstGeom>
        </p:spPr>
      </p:pic>
      <p:sp>
        <p:nvSpPr>
          <p:cNvPr id="131" name="TextBox 130">
            <a:extLst>
              <a:ext uri="{FF2B5EF4-FFF2-40B4-BE49-F238E27FC236}">
                <a16:creationId xmlns:a16="http://schemas.microsoft.com/office/drawing/2014/main" id="{FE3DBAA7-8727-3DDB-FD6A-F3C29E280B5D}"/>
              </a:ext>
            </a:extLst>
          </p:cNvPr>
          <p:cNvSpPr txBox="1"/>
          <p:nvPr/>
        </p:nvSpPr>
        <p:spPr>
          <a:xfrm>
            <a:off x="7849073" y="2744977"/>
            <a:ext cx="1218726" cy="1061829"/>
          </a:xfrm>
          <a:prstGeom prst="rect">
            <a:avLst/>
          </a:prstGeom>
          <a:noFill/>
        </p:spPr>
        <p:txBody>
          <a:bodyPr wrap="square" rtlCol="0">
            <a:spAutoFit/>
          </a:bodyPr>
          <a:lstStyle/>
          <a:p>
            <a:r>
              <a:rPr lang="en-AU" sz="900" dirty="0">
                <a:latin typeface="Aptos" panose="020B0004020202020204" pitchFamily="34" charset="0"/>
              </a:rPr>
              <a:t>No Go Zone reviews application and certificates of staff onsite. No Go Zone issues permit to work in the vicinity of electrical assets</a:t>
            </a:r>
          </a:p>
        </p:txBody>
      </p:sp>
      <p:sp>
        <p:nvSpPr>
          <p:cNvPr id="132" name="TextBox 131">
            <a:extLst>
              <a:ext uri="{FF2B5EF4-FFF2-40B4-BE49-F238E27FC236}">
                <a16:creationId xmlns:a16="http://schemas.microsoft.com/office/drawing/2014/main" id="{FD7C7FB4-A75F-BB92-728B-B8D41EFA6377}"/>
              </a:ext>
            </a:extLst>
          </p:cNvPr>
          <p:cNvSpPr txBox="1"/>
          <p:nvPr/>
        </p:nvSpPr>
        <p:spPr>
          <a:xfrm>
            <a:off x="6948830" y="713556"/>
            <a:ext cx="1721321" cy="230832"/>
          </a:xfrm>
          <a:prstGeom prst="rect">
            <a:avLst/>
          </a:prstGeom>
          <a:noFill/>
        </p:spPr>
        <p:txBody>
          <a:bodyPr wrap="square" rtlCol="0">
            <a:spAutoFit/>
          </a:bodyPr>
          <a:lstStyle/>
          <a:p>
            <a:r>
              <a:rPr lang="en-AU" sz="900" b="1" dirty="0">
                <a:solidFill>
                  <a:schemeClr val="bg1"/>
                </a:solidFill>
                <a:latin typeface="Aptos" panose="020B0004020202020204" pitchFamily="34" charset="0"/>
              </a:rPr>
              <a:t>Step 3 – Permit to work </a:t>
            </a:r>
          </a:p>
        </p:txBody>
      </p:sp>
      <p:sp>
        <p:nvSpPr>
          <p:cNvPr id="135" name="TextBox 134">
            <a:extLst>
              <a:ext uri="{FF2B5EF4-FFF2-40B4-BE49-F238E27FC236}">
                <a16:creationId xmlns:a16="http://schemas.microsoft.com/office/drawing/2014/main" id="{2E066B61-C8A9-AC6D-B376-A0C458013034}"/>
              </a:ext>
            </a:extLst>
          </p:cNvPr>
          <p:cNvSpPr txBox="1"/>
          <p:nvPr/>
        </p:nvSpPr>
        <p:spPr>
          <a:xfrm>
            <a:off x="9448800" y="714375"/>
            <a:ext cx="1777745" cy="230832"/>
          </a:xfrm>
          <a:prstGeom prst="rect">
            <a:avLst/>
          </a:prstGeom>
          <a:noFill/>
        </p:spPr>
        <p:txBody>
          <a:bodyPr wrap="square" rtlCol="0">
            <a:spAutoFit/>
          </a:bodyPr>
          <a:lstStyle/>
          <a:p>
            <a:r>
              <a:rPr lang="en-AU" sz="900" b="1" dirty="0">
                <a:solidFill>
                  <a:schemeClr val="bg1"/>
                </a:solidFill>
                <a:latin typeface="Aptos" panose="020B0004020202020204" pitchFamily="34" charset="0"/>
              </a:rPr>
              <a:t>Step 4 – Build and energisation </a:t>
            </a:r>
          </a:p>
        </p:txBody>
      </p:sp>
      <p:sp>
        <p:nvSpPr>
          <p:cNvPr id="136" name="TextBox 135">
            <a:extLst>
              <a:ext uri="{FF2B5EF4-FFF2-40B4-BE49-F238E27FC236}">
                <a16:creationId xmlns:a16="http://schemas.microsoft.com/office/drawing/2014/main" id="{79D282E6-FE25-F74D-2934-EF924C9853CE}"/>
              </a:ext>
            </a:extLst>
          </p:cNvPr>
          <p:cNvSpPr txBox="1"/>
          <p:nvPr/>
        </p:nvSpPr>
        <p:spPr>
          <a:xfrm>
            <a:off x="9372600" y="1210871"/>
            <a:ext cx="1061265" cy="507831"/>
          </a:xfrm>
          <a:prstGeom prst="rect">
            <a:avLst/>
          </a:prstGeom>
          <a:noFill/>
        </p:spPr>
        <p:txBody>
          <a:bodyPr wrap="square" rtlCol="0">
            <a:spAutoFit/>
          </a:bodyPr>
          <a:lstStyle/>
          <a:p>
            <a:r>
              <a:rPr lang="en-AU" sz="900" b="1" dirty="0">
                <a:latin typeface="Aptos" panose="020B0004020202020204" pitchFamily="34" charset="0"/>
              </a:rPr>
              <a:t>Site built and application for energisation</a:t>
            </a:r>
          </a:p>
        </p:txBody>
      </p:sp>
      <p:sp>
        <p:nvSpPr>
          <p:cNvPr id="137" name="TextBox 136">
            <a:extLst>
              <a:ext uri="{FF2B5EF4-FFF2-40B4-BE49-F238E27FC236}">
                <a16:creationId xmlns:a16="http://schemas.microsoft.com/office/drawing/2014/main" id="{FCAFD2FE-6ACC-3ED9-E55D-41F96DF46481}"/>
              </a:ext>
            </a:extLst>
          </p:cNvPr>
          <p:cNvSpPr txBox="1"/>
          <p:nvPr/>
        </p:nvSpPr>
        <p:spPr>
          <a:xfrm>
            <a:off x="10579608" y="1240812"/>
            <a:ext cx="1226968" cy="230832"/>
          </a:xfrm>
          <a:prstGeom prst="rect">
            <a:avLst/>
          </a:prstGeom>
          <a:noFill/>
        </p:spPr>
        <p:txBody>
          <a:bodyPr wrap="square" rtlCol="0">
            <a:spAutoFit/>
          </a:bodyPr>
          <a:lstStyle/>
          <a:p>
            <a:r>
              <a:rPr lang="en-AU" sz="900" b="1" dirty="0">
                <a:latin typeface="Aptos" panose="020B0004020202020204" pitchFamily="34" charset="0"/>
              </a:rPr>
              <a:t>Energisation</a:t>
            </a:r>
          </a:p>
        </p:txBody>
      </p:sp>
      <p:sp>
        <p:nvSpPr>
          <p:cNvPr id="138" name="TextBox 137">
            <a:extLst>
              <a:ext uri="{FF2B5EF4-FFF2-40B4-BE49-F238E27FC236}">
                <a16:creationId xmlns:a16="http://schemas.microsoft.com/office/drawing/2014/main" id="{18F2D940-3397-E40B-D13A-1942090F073C}"/>
              </a:ext>
            </a:extLst>
          </p:cNvPr>
          <p:cNvSpPr txBox="1"/>
          <p:nvPr/>
        </p:nvSpPr>
        <p:spPr>
          <a:xfrm>
            <a:off x="9317278" y="1782085"/>
            <a:ext cx="1198322" cy="230832"/>
          </a:xfrm>
          <a:prstGeom prst="rect">
            <a:avLst/>
          </a:prstGeom>
          <a:noFill/>
        </p:spPr>
        <p:txBody>
          <a:bodyPr wrap="square" rtlCol="0">
            <a:spAutoFit/>
          </a:bodyPr>
          <a:lstStyle/>
          <a:p>
            <a:r>
              <a:rPr lang="en-AU" sz="900" b="1" dirty="0">
                <a:latin typeface="Aptos" panose="020B0004020202020204" pitchFamily="34" charset="0"/>
              </a:rPr>
              <a:t>TBC by customer</a:t>
            </a:r>
          </a:p>
        </p:txBody>
      </p:sp>
      <p:sp>
        <p:nvSpPr>
          <p:cNvPr id="139" name="TextBox 138">
            <a:extLst>
              <a:ext uri="{FF2B5EF4-FFF2-40B4-BE49-F238E27FC236}">
                <a16:creationId xmlns:a16="http://schemas.microsoft.com/office/drawing/2014/main" id="{7596CFC5-3E0B-FC4A-69A6-FC04420D73CA}"/>
              </a:ext>
            </a:extLst>
          </p:cNvPr>
          <p:cNvSpPr txBox="1"/>
          <p:nvPr/>
        </p:nvSpPr>
        <p:spPr>
          <a:xfrm>
            <a:off x="9343232" y="2742187"/>
            <a:ext cx="1219200" cy="1477328"/>
          </a:xfrm>
          <a:prstGeom prst="rect">
            <a:avLst/>
          </a:prstGeom>
          <a:noFill/>
        </p:spPr>
        <p:txBody>
          <a:bodyPr wrap="square" rtlCol="0">
            <a:spAutoFit/>
          </a:bodyPr>
          <a:lstStyle/>
          <a:p>
            <a:r>
              <a:rPr lang="en-AU" sz="900" dirty="0">
                <a:latin typeface="Aptos" panose="020B0004020202020204" pitchFamily="34" charset="0"/>
              </a:rPr>
              <a:t>Customer builds site. Customer’s Registered Electrical Contractor applies for electricity energisation by submitting request in </a:t>
            </a:r>
            <a:r>
              <a:rPr lang="en-AU" sz="900" dirty="0" err="1">
                <a:latin typeface="Aptos" panose="020B0004020202020204" pitchFamily="34" charset="0"/>
              </a:rPr>
              <a:t>MySupply</a:t>
            </a:r>
            <a:r>
              <a:rPr lang="en-AU" sz="900" dirty="0">
                <a:latin typeface="Aptos" panose="020B0004020202020204" pitchFamily="34" charset="0"/>
              </a:rPr>
              <a:t> and including licence and supply offer. </a:t>
            </a:r>
          </a:p>
        </p:txBody>
      </p:sp>
      <p:sp>
        <p:nvSpPr>
          <p:cNvPr id="141" name="TextBox 140">
            <a:extLst>
              <a:ext uri="{FF2B5EF4-FFF2-40B4-BE49-F238E27FC236}">
                <a16:creationId xmlns:a16="http://schemas.microsoft.com/office/drawing/2014/main" id="{88AB5843-E07D-EF03-6C90-E4D29DB872AF}"/>
              </a:ext>
            </a:extLst>
          </p:cNvPr>
          <p:cNvSpPr txBox="1"/>
          <p:nvPr/>
        </p:nvSpPr>
        <p:spPr>
          <a:xfrm>
            <a:off x="10667999" y="2740202"/>
            <a:ext cx="1262253" cy="1615827"/>
          </a:xfrm>
          <a:prstGeom prst="rect">
            <a:avLst/>
          </a:prstGeom>
          <a:noFill/>
        </p:spPr>
        <p:txBody>
          <a:bodyPr wrap="square" rtlCol="0">
            <a:spAutoFit/>
          </a:bodyPr>
          <a:lstStyle/>
          <a:p>
            <a:r>
              <a:rPr lang="en-AU" sz="900" dirty="0">
                <a:latin typeface="Aptos" panose="020B0004020202020204" pitchFamily="34" charset="0"/>
              </a:rPr>
              <a:t>Connections team reviews application, Retailer submits service orders,  Electrical Inspector inspects site components and then issues job to crews for connection and installation of the electrical meter.</a:t>
            </a:r>
          </a:p>
        </p:txBody>
      </p:sp>
      <p:sp>
        <p:nvSpPr>
          <p:cNvPr id="142" name="TextBox 141">
            <a:extLst>
              <a:ext uri="{FF2B5EF4-FFF2-40B4-BE49-F238E27FC236}">
                <a16:creationId xmlns:a16="http://schemas.microsoft.com/office/drawing/2014/main" id="{60B8ED1F-C0DB-8930-2AB4-7DB43EBEC8CD}"/>
              </a:ext>
            </a:extLst>
          </p:cNvPr>
          <p:cNvSpPr txBox="1"/>
          <p:nvPr/>
        </p:nvSpPr>
        <p:spPr>
          <a:xfrm>
            <a:off x="10662880" y="1761595"/>
            <a:ext cx="994867" cy="230832"/>
          </a:xfrm>
          <a:prstGeom prst="rect">
            <a:avLst/>
          </a:prstGeom>
          <a:noFill/>
        </p:spPr>
        <p:txBody>
          <a:bodyPr wrap="square" rtlCol="0">
            <a:spAutoFit/>
          </a:bodyPr>
          <a:lstStyle/>
          <a:p>
            <a:r>
              <a:rPr lang="en-AU" sz="900" b="1" dirty="0">
                <a:latin typeface="Aptos" panose="020B0004020202020204" pitchFamily="34" charset="0"/>
              </a:rPr>
              <a:t>+ 15 Days </a:t>
            </a:r>
          </a:p>
        </p:txBody>
      </p:sp>
      <p:sp>
        <p:nvSpPr>
          <p:cNvPr id="143" name="TextBox 142">
            <a:extLst>
              <a:ext uri="{FF2B5EF4-FFF2-40B4-BE49-F238E27FC236}">
                <a16:creationId xmlns:a16="http://schemas.microsoft.com/office/drawing/2014/main" id="{A5EFA694-080A-2652-E72F-A6C6F571FF28}"/>
              </a:ext>
            </a:extLst>
          </p:cNvPr>
          <p:cNvSpPr txBox="1"/>
          <p:nvPr/>
        </p:nvSpPr>
        <p:spPr>
          <a:xfrm>
            <a:off x="6511192" y="4306704"/>
            <a:ext cx="2675761" cy="1338828"/>
          </a:xfrm>
          <a:prstGeom prst="rect">
            <a:avLst/>
          </a:prstGeom>
          <a:noFill/>
        </p:spPr>
        <p:txBody>
          <a:bodyPr wrap="square" rtlCol="0">
            <a:spAutoFit/>
          </a:bodyPr>
          <a:lstStyle/>
          <a:p>
            <a:r>
              <a:rPr lang="en-AU" sz="900" dirty="0">
                <a:latin typeface="Aptos" panose="020B0004020202020204" pitchFamily="34" charset="0"/>
              </a:rPr>
              <a:t>No Go Zone Permit to work approval timeframe is subject to all required information being included in the application. </a:t>
            </a:r>
          </a:p>
          <a:p>
            <a:pPr marL="171450" indent="-171450">
              <a:buFont typeface="Arial" panose="020B0604020202020204" pitchFamily="34" charset="0"/>
              <a:buChar char="•"/>
            </a:pPr>
            <a:r>
              <a:rPr lang="en-AU" sz="900" dirty="0">
                <a:latin typeface="Aptos" panose="020B0004020202020204" pitchFamily="34" charset="0"/>
              </a:rPr>
              <a:t>CitiPower and Powercor applications to be submitted at </a:t>
            </a:r>
            <a:r>
              <a:rPr lang="en-AU" sz="900" u="sng" dirty="0">
                <a:solidFill>
                  <a:srgbClr val="002060"/>
                </a:solidFill>
                <a:effectLst/>
                <a:latin typeface="Aptos" panose="020B0004020202020204" pitchFamily="34" charset="0"/>
                <a:ea typeface="Aptos" panose="020B0004020202020204" pitchFamily="34" charset="0"/>
                <a:hlinkClick r:id="rId7"/>
              </a:rPr>
              <a:t>https://customer.portal.powercor.com.au/mysupply</a:t>
            </a:r>
            <a:r>
              <a:rPr lang="en-AU" sz="900" u="sng" dirty="0">
                <a:solidFill>
                  <a:srgbClr val="002060"/>
                </a:solidFill>
                <a:effectLst/>
                <a:latin typeface="Aptos" panose="020B0004020202020204" pitchFamily="34" charset="0"/>
                <a:ea typeface="Aptos" panose="020B0004020202020204" pitchFamily="34" charset="0"/>
              </a:rPr>
              <a:t> </a:t>
            </a:r>
            <a:endParaRPr lang="en-AU" sz="900" dirty="0">
              <a:latin typeface="Aptos" panose="020B0004020202020204" pitchFamily="34" charset="0"/>
            </a:endParaRPr>
          </a:p>
          <a:p>
            <a:pPr marL="171450" indent="-171450">
              <a:buFont typeface="Arial" panose="020B0604020202020204" pitchFamily="34" charset="0"/>
              <a:buChar char="•"/>
            </a:pPr>
            <a:r>
              <a:rPr lang="en-AU" sz="900" dirty="0">
                <a:latin typeface="Aptos" panose="020B0004020202020204" pitchFamily="34" charset="0"/>
              </a:rPr>
              <a:t>United Energy applications to be submitted at </a:t>
            </a:r>
            <a:r>
              <a:rPr lang="en-AU" sz="900" dirty="0">
                <a:latin typeface="Aptos" panose="020B0004020202020204" pitchFamily="34" charset="0"/>
                <a:hlinkClick r:id="rId13"/>
              </a:rPr>
              <a:t>https://myenergy.ue.com.au/s/login/</a:t>
            </a:r>
            <a:r>
              <a:rPr lang="en-AU" sz="900" dirty="0">
                <a:latin typeface="Aptos" panose="020B0004020202020204" pitchFamily="34" charset="0"/>
              </a:rPr>
              <a:t> </a:t>
            </a:r>
          </a:p>
        </p:txBody>
      </p:sp>
      <p:sp>
        <p:nvSpPr>
          <p:cNvPr id="144" name="TextBox 143">
            <a:extLst>
              <a:ext uri="{FF2B5EF4-FFF2-40B4-BE49-F238E27FC236}">
                <a16:creationId xmlns:a16="http://schemas.microsoft.com/office/drawing/2014/main" id="{5E270181-ABD8-B634-4386-6474BE560E62}"/>
              </a:ext>
            </a:extLst>
          </p:cNvPr>
          <p:cNvSpPr txBox="1"/>
          <p:nvPr/>
        </p:nvSpPr>
        <p:spPr>
          <a:xfrm>
            <a:off x="9403768" y="4362182"/>
            <a:ext cx="2402808" cy="1477328"/>
          </a:xfrm>
          <a:prstGeom prst="rect">
            <a:avLst/>
          </a:prstGeom>
          <a:noFill/>
        </p:spPr>
        <p:txBody>
          <a:bodyPr wrap="square" rtlCol="0">
            <a:spAutoFit/>
          </a:bodyPr>
          <a:lstStyle/>
          <a:p>
            <a:r>
              <a:rPr lang="en-AU" sz="900" dirty="0">
                <a:latin typeface="Aptos" panose="020B0004020202020204" pitchFamily="34" charset="0"/>
              </a:rPr>
              <a:t>Connection of electricity is subject to electrical inspection. Connections to be applied via portals: </a:t>
            </a:r>
          </a:p>
          <a:p>
            <a:pPr marL="171450" indent="-171450">
              <a:buFont typeface="Arial" panose="020B0604020202020204" pitchFamily="34" charset="0"/>
              <a:buChar char="•"/>
            </a:pPr>
            <a:r>
              <a:rPr lang="en-AU" sz="900" dirty="0">
                <a:latin typeface="Aptos" panose="020B0004020202020204" pitchFamily="34" charset="0"/>
              </a:rPr>
              <a:t>CitiPower and Powercor applications to be submitted at  </a:t>
            </a:r>
            <a:r>
              <a:rPr lang="en-AU" sz="900" dirty="0">
                <a:latin typeface="Aptos" panose="020B0004020202020204" pitchFamily="34" charset="0"/>
                <a:hlinkClick r:id="rId14"/>
              </a:rPr>
              <a:t>https://econnect.portal.powercor.com.au/customer/loginpage</a:t>
            </a:r>
            <a:endParaRPr lang="en-AU" sz="900" dirty="0">
              <a:latin typeface="Aptos" panose="020B0004020202020204" pitchFamily="34" charset="0"/>
            </a:endParaRPr>
          </a:p>
          <a:p>
            <a:pPr marL="171450" indent="-171450">
              <a:buFont typeface="Arial" panose="020B0604020202020204" pitchFamily="34" charset="0"/>
              <a:buChar char="•"/>
            </a:pPr>
            <a:r>
              <a:rPr lang="en-AU" sz="900" dirty="0">
                <a:latin typeface="Aptos" panose="020B0004020202020204" pitchFamily="34" charset="0"/>
              </a:rPr>
              <a:t>United Energy applications to be submitted at </a:t>
            </a:r>
            <a:r>
              <a:rPr lang="en-AU" sz="900" dirty="0">
                <a:latin typeface="Aptos" panose="020B0004020202020204" pitchFamily="34" charset="0"/>
                <a:hlinkClick r:id="rId13"/>
              </a:rPr>
              <a:t>https://myenergy.ue.com.au/s/login/</a:t>
            </a:r>
            <a:r>
              <a:rPr lang="en-AU" sz="900" dirty="0">
                <a:latin typeface="Aptos" panose="020B0004020202020204" pitchFamily="34" charset="0"/>
              </a:rPr>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object 2">
            <a:extLst>
              <a:ext uri="{FF2B5EF4-FFF2-40B4-BE49-F238E27FC236}">
                <a16:creationId xmlns:a16="http://schemas.microsoft.com/office/drawing/2014/main" id="{7D320D1E-6EEC-4061-BDED-4632D571E359}"/>
              </a:ext>
            </a:extLst>
          </p:cNvPr>
          <p:cNvSpPr txBox="1">
            <a:spLocks noGrp="1"/>
          </p:cNvSpPr>
          <p:nvPr>
            <p:ph type="title"/>
          </p:nvPr>
        </p:nvSpPr>
        <p:spPr>
          <a:xfrm>
            <a:off x="271616" y="99507"/>
            <a:ext cx="10547350" cy="423193"/>
          </a:xfrm>
          <a:prstGeom prst="rect">
            <a:avLst/>
          </a:prstGeom>
        </p:spPr>
        <p:txBody>
          <a:bodyPr vert="horz" wrap="square" lIns="0" tIns="0" rIns="0" bIns="0" rtlCol="0">
            <a:spAutoFit/>
          </a:bodyPr>
          <a:lstStyle/>
          <a:p>
            <a:pPr marL="12700">
              <a:lnSpc>
                <a:spcPts val="3279"/>
              </a:lnSpc>
            </a:pPr>
            <a:r>
              <a:rPr lang="en-AU" spc="-5" dirty="0">
                <a:latin typeface="Aptos" panose="020B0004020202020204" pitchFamily="34" charset="0"/>
              </a:rPr>
              <a:t>EV Charger Application Process</a:t>
            </a:r>
            <a:endParaRPr spc="-5" dirty="0">
              <a:latin typeface="Aptos" panose="020B0004020202020204" pitchFamily="34" charset="0"/>
            </a:endParaRPr>
          </a:p>
        </p:txBody>
      </p:sp>
      <p:sp>
        <p:nvSpPr>
          <p:cNvPr id="86" name="object 3">
            <a:extLst>
              <a:ext uri="{FF2B5EF4-FFF2-40B4-BE49-F238E27FC236}">
                <a16:creationId xmlns:a16="http://schemas.microsoft.com/office/drawing/2014/main" id="{4D166011-1289-44C1-9E9D-278317859FEE}"/>
              </a:ext>
            </a:extLst>
          </p:cNvPr>
          <p:cNvSpPr txBox="1"/>
          <p:nvPr/>
        </p:nvSpPr>
        <p:spPr>
          <a:xfrm>
            <a:off x="662270" y="6453045"/>
            <a:ext cx="461009" cy="107722"/>
          </a:xfrm>
          <a:prstGeom prst="rect">
            <a:avLst/>
          </a:prstGeom>
        </p:spPr>
        <p:txBody>
          <a:bodyPr vert="horz" wrap="square" lIns="0" tIns="0" rIns="0" bIns="0" rtlCol="0">
            <a:spAutoFit/>
          </a:bodyPr>
          <a:lstStyle/>
          <a:p>
            <a:pPr marL="12700">
              <a:lnSpc>
                <a:spcPct val="100000"/>
              </a:lnSpc>
            </a:pPr>
            <a:r>
              <a:rPr lang="en-AU" sz="700" spc="-5" dirty="0">
                <a:solidFill>
                  <a:srgbClr val="1A2331"/>
                </a:solidFill>
                <a:latin typeface="Arial"/>
                <a:cs typeface="Arial"/>
              </a:rPr>
              <a:t>07/04/2025</a:t>
            </a:r>
            <a:endParaRPr sz="700" dirty="0">
              <a:latin typeface="Arial"/>
              <a:cs typeface="Arial"/>
            </a:endParaRPr>
          </a:p>
        </p:txBody>
      </p:sp>
      <p:sp>
        <p:nvSpPr>
          <p:cNvPr id="90" name="object 7">
            <a:extLst>
              <a:ext uri="{FF2B5EF4-FFF2-40B4-BE49-F238E27FC236}">
                <a16:creationId xmlns:a16="http://schemas.microsoft.com/office/drawing/2014/main" id="{DA383C75-238E-4A1F-BA55-FF93B380519E}"/>
              </a:ext>
            </a:extLst>
          </p:cNvPr>
          <p:cNvSpPr/>
          <p:nvPr/>
        </p:nvSpPr>
        <p:spPr>
          <a:xfrm>
            <a:off x="366324" y="1859129"/>
            <a:ext cx="211454" cy="243204"/>
          </a:xfrm>
          <a:custGeom>
            <a:avLst/>
            <a:gdLst/>
            <a:ahLst/>
            <a:cxnLst/>
            <a:rect l="l" t="t" r="r" b="b"/>
            <a:pathLst>
              <a:path w="211454" h="243205">
                <a:moveTo>
                  <a:pt x="143045" y="18697"/>
                </a:moveTo>
                <a:lnTo>
                  <a:pt x="67922" y="18697"/>
                </a:lnTo>
                <a:lnTo>
                  <a:pt x="67922" y="0"/>
                </a:lnTo>
                <a:lnTo>
                  <a:pt x="143045" y="0"/>
                </a:lnTo>
                <a:lnTo>
                  <a:pt x="143045" y="18697"/>
                </a:lnTo>
                <a:close/>
              </a:path>
              <a:path w="211454" h="243205">
                <a:moveTo>
                  <a:pt x="106022" y="242900"/>
                </a:moveTo>
                <a:lnTo>
                  <a:pt x="38338" y="219163"/>
                </a:lnTo>
                <a:lnTo>
                  <a:pt x="1667" y="159973"/>
                </a:lnTo>
                <a:lnTo>
                  <a:pt x="0" y="123716"/>
                </a:lnTo>
                <a:lnTo>
                  <a:pt x="10656" y="89014"/>
                </a:lnTo>
                <a:lnTo>
                  <a:pt x="31731" y="60650"/>
                </a:lnTo>
                <a:lnTo>
                  <a:pt x="60963" y="40760"/>
                </a:lnTo>
                <a:lnTo>
                  <a:pt x="96093" y="31474"/>
                </a:lnTo>
                <a:lnTo>
                  <a:pt x="96093" y="18697"/>
                </a:lnTo>
                <a:lnTo>
                  <a:pt x="114874" y="18697"/>
                </a:lnTo>
                <a:lnTo>
                  <a:pt x="114874" y="31786"/>
                </a:lnTo>
                <a:lnTo>
                  <a:pt x="128113" y="33636"/>
                </a:lnTo>
                <a:lnTo>
                  <a:pt x="140971" y="37239"/>
                </a:lnTo>
                <a:lnTo>
                  <a:pt x="153301" y="42479"/>
                </a:lnTo>
                <a:lnTo>
                  <a:pt x="164955" y="49237"/>
                </a:lnTo>
                <a:lnTo>
                  <a:pt x="191352" y="49237"/>
                </a:lnTo>
                <a:lnTo>
                  <a:pt x="190779" y="49860"/>
                </a:lnTo>
                <a:lnTo>
                  <a:pt x="105484" y="49860"/>
                </a:lnTo>
                <a:lnTo>
                  <a:pt x="71322" y="56701"/>
                </a:lnTo>
                <a:lnTo>
                  <a:pt x="43469" y="75375"/>
                </a:lnTo>
                <a:lnTo>
                  <a:pt x="24713" y="103105"/>
                </a:lnTo>
                <a:lnTo>
                  <a:pt x="17841" y="137117"/>
                </a:lnTo>
                <a:lnTo>
                  <a:pt x="24713" y="171128"/>
                </a:lnTo>
                <a:lnTo>
                  <a:pt x="43469" y="198858"/>
                </a:lnTo>
                <a:lnTo>
                  <a:pt x="71322" y="217532"/>
                </a:lnTo>
                <a:lnTo>
                  <a:pt x="105484" y="224373"/>
                </a:lnTo>
                <a:lnTo>
                  <a:pt x="163918" y="224373"/>
                </a:lnTo>
                <a:lnTo>
                  <a:pt x="140932" y="236955"/>
                </a:lnTo>
                <a:lnTo>
                  <a:pt x="106022" y="242900"/>
                </a:lnTo>
                <a:close/>
              </a:path>
              <a:path w="211454" h="243205">
                <a:moveTo>
                  <a:pt x="191352" y="49237"/>
                </a:moveTo>
                <a:lnTo>
                  <a:pt x="164955" y="49237"/>
                </a:lnTo>
                <a:lnTo>
                  <a:pt x="175598" y="38330"/>
                </a:lnTo>
                <a:lnTo>
                  <a:pt x="179354" y="34902"/>
                </a:lnTo>
                <a:lnTo>
                  <a:pt x="185301" y="35214"/>
                </a:lnTo>
                <a:lnTo>
                  <a:pt x="192500" y="42381"/>
                </a:lnTo>
                <a:lnTo>
                  <a:pt x="192500" y="47990"/>
                </a:lnTo>
                <a:lnTo>
                  <a:pt x="191352" y="49237"/>
                </a:lnTo>
                <a:close/>
              </a:path>
              <a:path w="211454" h="243205">
                <a:moveTo>
                  <a:pt x="163918" y="224373"/>
                </a:moveTo>
                <a:lnTo>
                  <a:pt x="105484" y="224373"/>
                </a:lnTo>
                <a:lnTo>
                  <a:pt x="139646" y="217532"/>
                </a:lnTo>
                <a:lnTo>
                  <a:pt x="167499" y="198858"/>
                </a:lnTo>
                <a:lnTo>
                  <a:pt x="186255" y="171128"/>
                </a:lnTo>
                <a:lnTo>
                  <a:pt x="193126" y="137117"/>
                </a:lnTo>
                <a:lnTo>
                  <a:pt x="186255" y="103105"/>
                </a:lnTo>
                <a:lnTo>
                  <a:pt x="167499" y="75375"/>
                </a:lnTo>
                <a:lnTo>
                  <a:pt x="139646" y="56701"/>
                </a:lnTo>
                <a:lnTo>
                  <a:pt x="105484" y="49860"/>
                </a:lnTo>
                <a:lnTo>
                  <a:pt x="190779" y="49860"/>
                </a:lnTo>
                <a:lnTo>
                  <a:pt x="189057" y="51730"/>
                </a:lnTo>
                <a:lnTo>
                  <a:pt x="179667" y="61079"/>
                </a:lnTo>
                <a:lnTo>
                  <a:pt x="201054" y="90309"/>
                </a:lnTo>
                <a:lnTo>
                  <a:pt x="211320" y="124067"/>
                </a:lnTo>
                <a:lnTo>
                  <a:pt x="209906" y="159286"/>
                </a:lnTo>
                <a:lnTo>
                  <a:pt x="196256" y="192898"/>
                </a:lnTo>
                <a:lnTo>
                  <a:pt x="171969" y="219966"/>
                </a:lnTo>
                <a:lnTo>
                  <a:pt x="163918" y="224373"/>
                </a:lnTo>
                <a:close/>
              </a:path>
            </a:pathLst>
          </a:custGeom>
          <a:solidFill>
            <a:srgbClr val="FFFFFF"/>
          </a:solidFill>
        </p:spPr>
        <p:txBody>
          <a:bodyPr wrap="square" lIns="0" tIns="0" rIns="0" bIns="0" rtlCol="0"/>
          <a:lstStyle/>
          <a:p>
            <a:endParaRPr dirty="0"/>
          </a:p>
        </p:txBody>
      </p:sp>
      <p:sp>
        <p:nvSpPr>
          <p:cNvPr id="95" name="object 12">
            <a:extLst>
              <a:ext uri="{FF2B5EF4-FFF2-40B4-BE49-F238E27FC236}">
                <a16:creationId xmlns:a16="http://schemas.microsoft.com/office/drawing/2014/main" id="{4F0E740A-C546-40C3-8FB0-B0934365FDE1}"/>
              </a:ext>
            </a:extLst>
          </p:cNvPr>
          <p:cNvSpPr/>
          <p:nvPr/>
        </p:nvSpPr>
        <p:spPr>
          <a:xfrm>
            <a:off x="935151" y="5675096"/>
            <a:ext cx="508634" cy="0"/>
          </a:xfrm>
          <a:custGeom>
            <a:avLst/>
            <a:gdLst/>
            <a:ahLst/>
            <a:cxnLst/>
            <a:rect l="l" t="t" r="r" b="b"/>
            <a:pathLst>
              <a:path w="508634">
                <a:moveTo>
                  <a:pt x="0" y="0"/>
                </a:moveTo>
                <a:lnTo>
                  <a:pt x="508253" y="0"/>
                </a:lnTo>
              </a:path>
            </a:pathLst>
          </a:custGeom>
          <a:ln w="6858">
            <a:solidFill>
              <a:srgbClr val="231F20"/>
            </a:solidFill>
          </a:ln>
        </p:spPr>
        <p:txBody>
          <a:bodyPr wrap="square" lIns="0" tIns="0" rIns="0" bIns="0" rtlCol="0"/>
          <a:lstStyle/>
          <a:p>
            <a:endParaRPr dirty="0"/>
          </a:p>
        </p:txBody>
      </p:sp>
      <p:sp>
        <p:nvSpPr>
          <p:cNvPr id="99" name="object 16">
            <a:extLst>
              <a:ext uri="{FF2B5EF4-FFF2-40B4-BE49-F238E27FC236}">
                <a16:creationId xmlns:a16="http://schemas.microsoft.com/office/drawing/2014/main" id="{C12F5F32-4D36-4413-BD78-1B9EE7124BA3}"/>
              </a:ext>
            </a:extLst>
          </p:cNvPr>
          <p:cNvSpPr txBox="1"/>
          <p:nvPr/>
        </p:nvSpPr>
        <p:spPr>
          <a:xfrm>
            <a:off x="1412231" y="6453046"/>
            <a:ext cx="2658745" cy="107722"/>
          </a:xfrm>
          <a:prstGeom prst="rect">
            <a:avLst/>
          </a:prstGeom>
        </p:spPr>
        <p:txBody>
          <a:bodyPr vert="horz" wrap="square" lIns="0" tIns="0" rIns="0" bIns="0" rtlCol="0">
            <a:spAutoFit/>
          </a:bodyPr>
          <a:lstStyle/>
          <a:p>
            <a:pPr marL="12700">
              <a:lnSpc>
                <a:spcPct val="100000"/>
              </a:lnSpc>
            </a:pPr>
            <a:r>
              <a:rPr sz="700" b="1" spc="-5" dirty="0">
                <a:solidFill>
                  <a:srgbClr val="1A2331"/>
                </a:solidFill>
                <a:latin typeface="Aptos" panose="020B0004020202020204" pitchFamily="34" charset="0"/>
                <a:cs typeface="Arial"/>
              </a:rPr>
              <a:t>The </a:t>
            </a:r>
            <a:r>
              <a:rPr sz="700" b="1" dirty="0">
                <a:solidFill>
                  <a:srgbClr val="1A2331"/>
                </a:solidFill>
                <a:latin typeface="Aptos" panose="020B0004020202020204" pitchFamily="34" charset="0"/>
                <a:cs typeface="Arial"/>
              </a:rPr>
              <a:t>CitiPower </a:t>
            </a:r>
            <a:r>
              <a:rPr sz="700" b="1" spc="-5" dirty="0">
                <a:solidFill>
                  <a:srgbClr val="1A2331"/>
                </a:solidFill>
                <a:latin typeface="Aptos" panose="020B0004020202020204" pitchFamily="34" charset="0"/>
                <a:cs typeface="Arial"/>
              </a:rPr>
              <a:t>Powercor </a:t>
            </a:r>
            <a:r>
              <a:rPr lang="en-AU" sz="700" b="1" spc="-5" dirty="0">
                <a:solidFill>
                  <a:srgbClr val="1A2331"/>
                </a:solidFill>
                <a:latin typeface="Aptos" panose="020B0004020202020204" pitchFamily="34" charset="0"/>
                <a:cs typeface="Arial"/>
              </a:rPr>
              <a:t>United Energy EV</a:t>
            </a:r>
            <a:r>
              <a:rPr sz="700" b="1" spc="-5" dirty="0">
                <a:solidFill>
                  <a:srgbClr val="1A2331"/>
                </a:solidFill>
                <a:latin typeface="Aptos" panose="020B0004020202020204" pitchFamily="34" charset="0"/>
                <a:cs typeface="Arial"/>
              </a:rPr>
              <a:t> customer</a:t>
            </a:r>
            <a:r>
              <a:rPr sz="700" b="1" spc="25" dirty="0">
                <a:solidFill>
                  <a:srgbClr val="1A2331"/>
                </a:solidFill>
                <a:latin typeface="Aptos" panose="020B0004020202020204" pitchFamily="34" charset="0"/>
                <a:cs typeface="Arial"/>
              </a:rPr>
              <a:t> </a:t>
            </a:r>
            <a:r>
              <a:rPr sz="700" b="1" spc="-5" dirty="0">
                <a:solidFill>
                  <a:srgbClr val="1A2331"/>
                </a:solidFill>
                <a:latin typeface="Aptos" panose="020B0004020202020204" pitchFamily="34" charset="0"/>
                <a:cs typeface="Arial"/>
              </a:rPr>
              <a:t>journey</a:t>
            </a:r>
            <a:endParaRPr sz="700" dirty="0">
              <a:latin typeface="Aptos" panose="020B0004020202020204" pitchFamily="34" charset="0"/>
              <a:cs typeface="Arial"/>
            </a:endParaRPr>
          </a:p>
        </p:txBody>
      </p:sp>
      <p:sp>
        <p:nvSpPr>
          <p:cNvPr id="101" name="object 18">
            <a:extLst>
              <a:ext uri="{FF2B5EF4-FFF2-40B4-BE49-F238E27FC236}">
                <a16:creationId xmlns:a16="http://schemas.microsoft.com/office/drawing/2014/main" id="{E860DD57-25BA-455D-8D4C-D93924328B25}"/>
              </a:ext>
            </a:extLst>
          </p:cNvPr>
          <p:cNvSpPr txBox="1"/>
          <p:nvPr/>
        </p:nvSpPr>
        <p:spPr>
          <a:xfrm>
            <a:off x="7773508" y="6480519"/>
            <a:ext cx="235674" cy="107722"/>
          </a:xfrm>
          <a:prstGeom prst="rect">
            <a:avLst/>
          </a:prstGeom>
        </p:spPr>
        <p:txBody>
          <a:bodyPr vert="horz" wrap="square" lIns="0" tIns="0" rIns="0" bIns="0" rtlCol="0">
            <a:spAutoFit/>
          </a:bodyPr>
          <a:lstStyle/>
          <a:p>
            <a:pPr marL="12700">
              <a:lnSpc>
                <a:spcPct val="100000"/>
              </a:lnSpc>
            </a:pPr>
            <a:r>
              <a:rPr lang="en-AU" sz="700" dirty="0">
                <a:solidFill>
                  <a:srgbClr val="1A2331"/>
                </a:solidFill>
                <a:latin typeface="Arial"/>
                <a:cs typeface="Arial"/>
              </a:rPr>
              <a:t>2</a:t>
            </a:r>
            <a:endParaRPr sz="700" dirty="0">
              <a:latin typeface="Arial"/>
              <a:cs typeface="Arial"/>
            </a:endParaRPr>
          </a:p>
        </p:txBody>
      </p:sp>
      <p:graphicFrame>
        <p:nvGraphicFramePr>
          <p:cNvPr id="105" name="object 22">
            <a:extLst>
              <a:ext uri="{FF2B5EF4-FFF2-40B4-BE49-F238E27FC236}">
                <a16:creationId xmlns:a16="http://schemas.microsoft.com/office/drawing/2014/main" id="{421751A3-3C9B-491C-8C96-CC407FC196DE}"/>
              </a:ext>
            </a:extLst>
          </p:cNvPr>
          <p:cNvGraphicFramePr>
            <a:graphicFrameLocks noGrp="1"/>
          </p:cNvGraphicFramePr>
          <p:nvPr>
            <p:extLst>
              <p:ext uri="{D42A27DB-BD31-4B8C-83A1-F6EECF244321}">
                <p14:modId xmlns:p14="http://schemas.microsoft.com/office/powerpoint/2010/main" val="166763375"/>
              </p:ext>
            </p:extLst>
          </p:nvPr>
        </p:nvGraphicFramePr>
        <p:xfrm>
          <a:off x="271616" y="680862"/>
          <a:ext cx="11735439" cy="5366637"/>
        </p:xfrm>
        <a:graphic>
          <a:graphicData uri="http://schemas.openxmlformats.org/drawingml/2006/table">
            <a:tbl>
              <a:tblPr firstRow="1" bandRow="1">
                <a:tableStyleId>{2D5ABB26-0587-4C30-8999-92F81FD0307C}</a:tableStyleId>
              </a:tblPr>
              <a:tblGrid>
                <a:gridCol w="468781">
                  <a:extLst>
                    <a:ext uri="{9D8B030D-6E8A-4147-A177-3AD203B41FA5}">
                      <a16:colId xmlns:a16="http://schemas.microsoft.com/office/drawing/2014/main" val="20000"/>
                    </a:ext>
                  </a:extLst>
                </a:gridCol>
                <a:gridCol w="11266658">
                  <a:extLst>
                    <a:ext uri="{9D8B030D-6E8A-4147-A177-3AD203B41FA5}">
                      <a16:colId xmlns:a16="http://schemas.microsoft.com/office/drawing/2014/main" val="20001"/>
                    </a:ext>
                  </a:extLst>
                </a:gridCol>
              </a:tblGrid>
              <a:tr h="369177">
                <a:tc>
                  <a:txBody>
                    <a:bodyPr/>
                    <a:lstStyle/>
                    <a:p>
                      <a:endParaRPr sz="1350" baseline="9259" dirty="0">
                        <a:latin typeface="Arial"/>
                        <a:cs typeface="Arial"/>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1A2331"/>
                    </a:solidFill>
                  </a:tcPr>
                </a:tc>
                <a:tc>
                  <a:txBody>
                    <a:bodyPr/>
                    <a:lstStyle/>
                    <a:p>
                      <a:pPr>
                        <a:lnSpc>
                          <a:spcPct val="100000"/>
                        </a:lnSpc>
                        <a:spcBef>
                          <a:spcPts val="25"/>
                        </a:spcBef>
                      </a:pPr>
                      <a:endParaRPr sz="1400" dirty="0">
                        <a:latin typeface="Times New Roman"/>
                        <a:cs typeface="Times New Roman"/>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extLst>
                  <a:ext uri="{0D108BD9-81ED-4DB2-BD59-A6C34878D82A}">
                    <a16:rowId xmlns:a16="http://schemas.microsoft.com/office/drawing/2014/main" val="10000"/>
                  </a:ext>
                </a:extLst>
              </a:tr>
              <a:tr h="725632">
                <a:tc>
                  <a:txBody>
                    <a:bodyPr/>
                    <a:lstStyle/>
                    <a:p>
                      <a:pPr>
                        <a:lnSpc>
                          <a:spcPct val="100000"/>
                        </a:lnSpc>
                        <a:spcBef>
                          <a:spcPts val="10"/>
                        </a:spcBef>
                      </a:pPr>
                      <a:endParaRPr sz="700" dirty="0">
                        <a:latin typeface="Times New Roman"/>
                        <a:cs typeface="Times New Roman"/>
                      </a:endParaRPr>
                    </a:p>
                    <a:p>
                      <a:pPr marL="137795" marR="36195" indent="-93345" algn="ctr">
                        <a:lnSpc>
                          <a:spcPct val="100000"/>
                        </a:lnSpc>
                      </a:pPr>
                      <a:r>
                        <a:rPr lang="en-AU" sz="800" b="1" dirty="0">
                          <a:solidFill>
                            <a:srgbClr val="FFFFFF"/>
                          </a:solidFill>
                          <a:latin typeface="Arial"/>
                          <a:cs typeface="Arial"/>
                        </a:rPr>
                        <a:t> What Happens?</a:t>
                      </a:r>
                      <a:endParaRPr sz="800" dirty="0">
                        <a:latin typeface="Arial"/>
                        <a:cs typeface="Arial"/>
                      </a:endParaRPr>
                    </a:p>
                  </a:txBody>
                  <a:tcPr marL="0" marR="0" marT="1270" marB="0" vert="vert270">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1A2331"/>
                    </a:solidFill>
                  </a:tcPr>
                </a:tc>
                <a:tc>
                  <a:txBody>
                    <a:bodyPr/>
                    <a:lstStyle/>
                    <a:p>
                      <a:pPr marL="149225" marR="109220" lvl="0" indent="95250" algn="l" defTabSz="914400" eaLnBrk="1" fontAlgn="auto" latinLnBrk="0" hangingPunct="1">
                        <a:lnSpc>
                          <a:spcPct val="50000"/>
                        </a:lnSpc>
                        <a:spcBef>
                          <a:spcPts val="844"/>
                        </a:spcBef>
                        <a:spcAft>
                          <a:spcPts val="0"/>
                        </a:spcAft>
                        <a:buClrTx/>
                        <a:buSzTx/>
                        <a:buFontTx/>
                        <a:buNone/>
                        <a:tabLst>
                          <a:tab pos="1528445" algn="l"/>
                          <a:tab pos="2908935" algn="l"/>
                          <a:tab pos="4441190" algn="l"/>
                          <a:tab pos="4557395" algn="l"/>
                          <a:tab pos="5944870" algn="l"/>
                          <a:tab pos="6005195" algn="l"/>
                          <a:tab pos="7546340" algn="l"/>
                          <a:tab pos="7660005" algn="l"/>
                          <a:tab pos="8844280" algn="l"/>
                          <a:tab pos="8916035" algn="l"/>
                          <a:tab pos="10117455" algn="l"/>
                          <a:tab pos="10393680" algn="l"/>
                        </a:tabLst>
                        <a:defRPr/>
                      </a:pPr>
                      <a:r>
                        <a:rPr lang="en-AU" sz="800" dirty="0">
                          <a:solidFill>
                            <a:schemeClr val="tx1"/>
                          </a:solidFill>
                          <a:effectLst/>
                          <a:latin typeface="Arial" panose="020B0604020202020204" pitchFamily="34" charset="0"/>
                          <a:ea typeface="+mn-ea"/>
                          <a:cs typeface="Arial" panose="020B0604020202020204" pitchFamily="34" charset="0"/>
                        </a:rPr>
                        <a:t>. </a:t>
                      </a:r>
                      <a:r>
                        <a:rPr sz="1050" b="1" spc="-5" dirty="0">
                          <a:solidFill>
                            <a:srgbClr val="231F20"/>
                          </a:solidFill>
                          <a:latin typeface="Arial" panose="020B0604020202020204" pitchFamily="34" charset="0"/>
                          <a:cs typeface="Arial" panose="020B0604020202020204" pitchFamily="34" charset="0"/>
                        </a:rPr>
                        <a:t>	</a:t>
                      </a:r>
                      <a:endParaRPr sz="1050" baseline="-6944" dirty="0">
                        <a:latin typeface="Arial" panose="020B0604020202020204" pitchFamily="34" charset="0"/>
                        <a:cs typeface="Arial" panose="020B0604020202020204" pitchFamily="34" charset="0"/>
                      </a:endParaRPr>
                    </a:p>
                  </a:txBody>
                  <a:tcPr marL="0" marR="0" marT="107314"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E7E8E8"/>
                    </a:solidFill>
                  </a:tcPr>
                </a:tc>
                <a:extLst>
                  <a:ext uri="{0D108BD9-81ED-4DB2-BD59-A6C34878D82A}">
                    <a16:rowId xmlns:a16="http://schemas.microsoft.com/office/drawing/2014/main" val="10001"/>
                  </a:ext>
                </a:extLst>
              </a:tr>
              <a:tr h="4271828">
                <a:tc>
                  <a:txBody>
                    <a:bodyPr/>
                    <a:lstStyle/>
                    <a:p>
                      <a:pPr>
                        <a:lnSpc>
                          <a:spcPct val="100000"/>
                        </a:lnSpc>
                        <a:spcBef>
                          <a:spcPts val="30"/>
                        </a:spcBef>
                      </a:pPr>
                      <a:endParaRPr sz="1100" dirty="0">
                        <a:latin typeface="Times New Roman"/>
                        <a:cs typeface="Times New Roman"/>
                      </a:endParaRPr>
                    </a:p>
                    <a:p>
                      <a:pPr marL="365760" algn="ctr">
                        <a:lnSpc>
                          <a:spcPct val="100000"/>
                        </a:lnSpc>
                      </a:pPr>
                      <a:r>
                        <a:rPr lang="en-AU" sz="800" b="1" dirty="0">
                          <a:solidFill>
                            <a:srgbClr val="FFFFFF"/>
                          </a:solidFill>
                          <a:latin typeface="Arial"/>
                          <a:cs typeface="Arial"/>
                        </a:rPr>
                        <a:t>Action,  Requirements and General information</a:t>
                      </a:r>
                      <a:endParaRPr sz="800" dirty="0">
                        <a:latin typeface="Arial"/>
                        <a:cs typeface="Arial"/>
                      </a:endParaRPr>
                    </a:p>
                  </a:txBody>
                  <a:tcPr marL="0" marR="0" marT="3810" marB="0" vert="vert270">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1A2331"/>
                    </a:solidFill>
                  </a:tcPr>
                </a:tc>
                <a:tc>
                  <a:txBody>
                    <a:bodyPr/>
                    <a:lstStyle/>
                    <a:p>
                      <a:pPr>
                        <a:lnSpc>
                          <a:spcPct val="100000"/>
                        </a:lnSpc>
                        <a:spcBef>
                          <a:spcPts val="5"/>
                        </a:spcBef>
                      </a:pPr>
                      <a:endParaRPr lang="en-AU" sz="1050" baseline="-7936" dirty="0">
                        <a:latin typeface="Arial"/>
                        <a:cs typeface="Arial"/>
                      </a:endParaRPr>
                    </a:p>
                  </a:txBody>
                  <a:tcPr marL="0" marR="0" marT="635"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CCCCCD"/>
                    </a:solidFill>
                  </a:tcPr>
                </a:tc>
                <a:extLst>
                  <a:ext uri="{0D108BD9-81ED-4DB2-BD59-A6C34878D82A}">
                    <a16:rowId xmlns:a16="http://schemas.microsoft.com/office/drawing/2014/main" val="10004"/>
                  </a:ext>
                </a:extLst>
              </a:tr>
            </a:tbl>
          </a:graphicData>
        </a:graphic>
      </p:graphicFrame>
      <p:sp>
        <p:nvSpPr>
          <p:cNvPr id="187" name="TextBox 186">
            <a:extLst>
              <a:ext uri="{FF2B5EF4-FFF2-40B4-BE49-F238E27FC236}">
                <a16:creationId xmlns:a16="http://schemas.microsoft.com/office/drawing/2014/main" id="{56BF0375-3FE1-4D7C-9224-8DBCC1B92054}"/>
              </a:ext>
            </a:extLst>
          </p:cNvPr>
          <p:cNvSpPr txBox="1"/>
          <p:nvPr/>
        </p:nvSpPr>
        <p:spPr>
          <a:xfrm>
            <a:off x="4491960" y="1772666"/>
            <a:ext cx="3681981" cy="923330"/>
          </a:xfrm>
          <a:prstGeom prst="rect">
            <a:avLst/>
          </a:prstGeom>
          <a:noFill/>
        </p:spPr>
        <p:txBody>
          <a:bodyPr wrap="square" rtlCol="0">
            <a:spAutoFit/>
          </a:bodyPr>
          <a:lstStyle/>
          <a:p>
            <a:pPr marL="171450" indent="-171450">
              <a:buFont typeface="Arial" panose="020B0604020202020204" pitchFamily="34" charset="0"/>
              <a:buChar char="•"/>
            </a:pPr>
            <a:r>
              <a:rPr lang="en-AU" sz="900" dirty="0">
                <a:latin typeface="Aptos" panose="020B0004020202020204" pitchFamily="34" charset="0"/>
              </a:rPr>
              <a:t>CitiPower and Powercor applications to be submitted at </a:t>
            </a:r>
            <a:r>
              <a:rPr lang="en-AU" sz="900" u="sng" dirty="0">
                <a:effectLst/>
                <a:latin typeface="Aptos" panose="020B0004020202020204" pitchFamily="34" charset="0"/>
                <a:ea typeface="Aptos" panose="020B0004020202020204" pitchFamily="34" charset="0"/>
                <a:hlinkClick r:id="rId3">
                  <a:extLst>
                    <a:ext uri="{A12FA001-AC4F-418D-AE19-62706E023703}">
                      <ahyp:hlinkClr xmlns:ahyp="http://schemas.microsoft.com/office/drawing/2018/hyperlinkcolor" val="tx"/>
                    </a:ext>
                  </a:extLst>
                </a:hlinkClick>
              </a:rPr>
              <a:t>https://customer.portal.powercor.com.au/mysupply</a:t>
            </a:r>
            <a:r>
              <a:rPr lang="en-AU" sz="900" u="sng" dirty="0">
                <a:latin typeface="Aptos" panose="020B0004020202020204" pitchFamily="34" charset="0"/>
                <a:ea typeface="Aptos" panose="020B0004020202020204" pitchFamily="34" charset="0"/>
              </a:rPr>
              <a:t> </a:t>
            </a:r>
            <a:r>
              <a:rPr lang="en-AU" sz="900" dirty="0">
                <a:latin typeface="Aptos" panose="020B0004020202020204" pitchFamily="34" charset="0"/>
                <a:ea typeface="Aptos" panose="020B0004020202020204" pitchFamily="34" charset="0"/>
              </a:rPr>
              <a:t>and then clicking on ‘Work Safely Near Our Assets’, then clicking on ‘Facility Access Agreements’</a:t>
            </a:r>
          </a:p>
          <a:p>
            <a:endParaRPr lang="en-AU" sz="900" dirty="0">
              <a:solidFill>
                <a:srgbClr val="002060"/>
              </a:solidFill>
              <a:latin typeface="Aptos" panose="020B0004020202020204" pitchFamily="34" charset="0"/>
              <a:ea typeface="Aptos" panose="020B0004020202020204" pitchFamily="34" charset="0"/>
            </a:endParaRPr>
          </a:p>
          <a:p>
            <a:r>
              <a:rPr lang="en-AU" sz="900" dirty="0">
                <a:latin typeface="Aptos" panose="020B0004020202020204" pitchFamily="34" charset="0"/>
                <a:cs typeface="Arial" panose="020B0604020202020204" pitchFamily="34" charset="0"/>
              </a:rPr>
              <a:t>Screenshot of application submission area below. </a:t>
            </a:r>
          </a:p>
        </p:txBody>
      </p:sp>
      <p:sp>
        <p:nvSpPr>
          <p:cNvPr id="191" name="TextBox 190">
            <a:extLst>
              <a:ext uri="{FF2B5EF4-FFF2-40B4-BE49-F238E27FC236}">
                <a16:creationId xmlns:a16="http://schemas.microsoft.com/office/drawing/2014/main" id="{35FC746B-5D6A-4AC3-AA7A-6350081ED0AA}"/>
              </a:ext>
            </a:extLst>
          </p:cNvPr>
          <p:cNvSpPr txBox="1"/>
          <p:nvPr/>
        </p:nvSpPr>
        <p:spPr>
          <a:xfrm>
            <a:off x="679860" y="1141565"/>
            <a:ext cx="9444216" cy="784830"/>
          </a:xfrm>
          <a:prstGeom prst="rect">
            <a:avLst/>
          </a:prstGeom>
          <a:noFill/>
        </p:spPr>
        <p:txBody>
          <a:bodyPr wrap="square" rtlCol="0">
            <a:spAutoFit/>
          </a:bodyPr>
          <a:lstStyle/>
          <a:p>
            <a:r>
              <a:rPr lang="en-AU" sz="900" dirty="0">
                <a:latin typeface="Aptos" panose="020B0004020202020204" pitchFamily="34" charset="0"/>
                <a:cs typeface="Arial" panose="020B0604020202020204" pitchFamily="34" charset="0"/>
              </a:rPr>
              <a:t>Feasibility is the first step in the process designed to provide customers with a preliminary check that the site and pole is suitable for use. Upon submission of potential sites, the distributor assesses candidate sites against agreements standards and guidelines to determine if the proposed location can house an EV charger. The Distributor also completes a preliminary check of onsite distribution assets to determine if there is an adequate power supply available.</a:t>
            </a:r>
          </a:p>
          <a:p>
            <a:endParaRPr lang="en-AU" sz="900" dirty="0">
              <a:latin typeface="Aptos" panose="020B0004020202020204" pitchFamily="34" charset="0"/>
              <a:cs typeface="Arial" panose="020B0604020202020204" pitchFamily="34" charset="0"/>
            </a:endParaRPr>
          </a:p>
          <a:p>
            <a:pPr algn="ctr"/>
            <a:endParaRPr lang="en-AU" sz="9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81ECFE1-317E-A672-40DD-917FD4DA718C}"/>
              </a:ext>
            </a:extLst>
          </p:cNvPr>
          <p:cNvSpPr txBox="1"/>
          <p:nvPr/>
        </p:nvSpPr>
        <p:spPr>
          <a:xfrm>
            <a:off x="709749" y="1772666"/>
            <a:ext cx="3630221" cy="3970318"/>
          </a:xfrm>
          <a:prstGeom prst="rect">
            <a:avLst/>
          </a:prstGeom>
          <a:noFill/>
        </p:spPr>
        <p:txBody>
          <a:bodyPr wrap="square" rtlCol="0">
            <a:spAutoFit/>
          </a:bodyPr>
          <a:lstStyle/>
          <a:p>
            <a:r>
              <a:rPr lang="en-AU" sz="900" dirty="0">
                <a:effectLst/>
                <a:latin typeface="Aptos" panose="020B0004020202020204" pitchFamily="34" charset="0"/>
                <a:ea typeface="Aptos" panose="020B0004020202020204" pitchFamily="34" charset="0"/>
              </a:rPr>
              <a:t>Upon receiving the feasibility spreadsheet, the distributor will perform a high-level assessment of the poles suitability to house the EV charger and supply availability</a:t>
            </a:r>
            <a:r>
              <a:rPr lang="en-AU" sz="900" dirty="0">
                <a:latin typeface="Aptos" panose="020B0004020202020204" pitchFamily="34" charset="0"/>
              </a:rPr>
              <a:t>. Multiple pole candidates may be submitted, however, primary and back up sites should be labelled accordingly.  </a:t>
            </a:r>
          </a:p>
          <a:p>
            <a:endParaRPr lang="en-AU" sz="900" dirty="0">
              <a:latin typeface="Aptos" panose="020B0004020202020204" pitchFamily="34" charset="0"/>
            </a:endParaRPr>
          </a:p>
          <a:p>
            <a:r>
              <a:rPr lang="en-AU" sz="900" dirty="0">
                <a:latin typeface="Aptos" panose="020B0004020202020204" pitchFamily="34" charset="0"/>
              </a:rPr>
              <a:t>Submissions should be made in MS Excel format and include the following information: </a:t>
            </a:r>
          </a:p>
          <a:p>
            <a:pPr marL="228600" indent="-228600">
              <a:buFont typeface="+mj-lt"/>
              <a:buAutoNum type="arabicPeriod"/>
            </a:pPr>
            <a:r>
              <a:rPr lang="en-AU" sz="900" dirty="0">
                <a:latin typeface="Aptos" panose="020B0004020202020204" pitchFamily="34" charset="0"/>
              </a:rPr>
              <a:t>Pole number (identified by label on front of pole). </a:t>
            </a:r>
          </a:p>
          <a:p>
            <a:pPr marL="228600" indent="-228600">
              <a:buFont typeface="+mj-lt"/>
              <a:buAutoNum type="arabicPeriod"/>
            </a:pPr>
            <a:r>
              <a:rPr lang="en-AU" sz="900" dirty="0">
                <a:latin typeface="Aptos" panose="020B0004020202020204" pitchFamily="34" charset="0"/>
              </a:rPr>
              <a:t>Nearest site address</a:t>
            </a:r>
          </a:p>
          <a:p>
            <a:pPr marL="228600" indent="-228600">
              <a:buFont typeface="+mj-lt"/>
              <a:buAutoNum type="arabicPeriod"/>
            </a:pPr>
            <a:r>
              <a:rPr lang="en-AU" sz="900" dirty="0">
                <a:latin typeface="Aptos" panose="020B0004020202020204" pitchFamily="34" charset="0"/>
              </a:rPr>
              <a:t>GPS Co-ordinates </a:t>
            </a:r>
          </a:p>
          <a:p>
            <a:pPr marL="228600" indent="-228600">
              <a:buFont typeface="+mj-lt"/>
              <a:buAutoNum type="arabicPeriod"/>
            </a:pPr>
            <a:r>
              <a:rPr lang="en-AU" sz="900" dirty="0">
                <a:latin typeface="Aptos" panose="020B0004020202020204" pitchFamily="34" charset="0"/>
              </a:rPr>
              <a:t>Preferred orientation of device.</a:t>
            </a:r>
          </a:p>
          <a:p>
            <a:endParaRPr lang="en-AU" sz="900" dirty="0">
              <a:latin typeface="Aptos" panose="020B0004020202020204" pitchFamily="34" charset="0"/>
            </a:endParaRPr>
          </a:p>
          <a:p>
            <a:r>
              <a:rPr lang="en-AU" sz="900" dirty="0">
                <a:latin typeface="Aptos" panose="020B0004020202020204" pitchFamily="34" charset="0"/>
              </a:rPr>
              <a:t>Site feasibility success is subject to the criteria set by internal standards, VESI Shared use of poles code, VESI Service and Installation Rules and the EV charger customer site selection guidelines. </a:t>
            </a:r>
          </a:p>
          <a:p>
            <a:endParaRPr lang="en-AU" sz="900" dirty="0">
              <a:latin typeface="Aptos" panose="020B0004020202020204" pitchFamily="34" charset="0"/>
            </a:endParaRPr>
          </a:p>
          <a:p>
            <a:r>
              <a:rPr lang="en-AU" sz="900" dirty="0">
                <a:latin typeface="Aptos" panose="020B0004020202020204" pitchFamily="34" charset="0"/>
              </a:rPr>
              <a:t>The distributor will review the primary site and any secondary sites to ensure: </a:t>
            </a:r>
          </a:p>
          <a:p>
            <a:pPr marL="171450" indent="-171450">
              <a:buFont typeface="Arial" panose="020B0604020202020204" pitchFamily="34" charset="0"/>
              <a:buChar char="•"/>
            </a:pPr>
            <a:r>
              <a:rPr lang="en-AU" sz="900" dirty="0">
                <a:latin typeface="Aptos" panose="020B0004020202020204" pitchFamily="34" charset="0"/>
              </a:rPr>
              <a:t>The location, and the pole is suitable for the EV charger. </a:t>
            </a:r>
          </a:p>
          <a:p>
            <a:pPr marL="171450" indent="-171450">
              <a:buFont typeface="Arial" panose="020B0604020202020204" pitchFamily="34" charset="0"/>
              <a:buChar char="•"/>
            </a:pPr>
            <a:r>
              <a:rPr lang="en-AU" sz="900" dirty="0">
                <a:latin typeface="Aptos" panose="020B0004020202020204" pitchFamily="34" charset="0"/>
              </a:rPr>
              <a:t>The pole has an adequate available power. </a:t>
            </a:r>
          </a:p>
          <a:p>
            <a:pPr marL="171450" indent="-171450">
              <a:buFont typeface="Arial" panose="020B0604020202020204" pitchFamily="34" charset="0"/>
              <a:buChar char="•"/>
            </a:pPr>
            <a:r>
              <a:rPr lang="en-AU" sz="900" dirty="0">
                <a:latin typeface="Aptos" panose="020B0004020202020204" pitchFamily="34" charset="0"/>
              </a:rPr>
              <a:t>The orientation of the charger provides safe access for our crews. </a:t>
            </a:r>
          </a:p>
          <a:p>
            <a:endParaRPr lang="en-AU" sz="900" dirty="0">
              <a:latin typeface="Aptos" panose="020B0004020202020204" pitchFamily="34" charset="0"/>
            </a:endParaRPr>
          </a:p>
          <a:p>
            <a:r>
              <a:rPr lang="en-AU" sz="900" dirty="0">
                <a:latin typeface="Aptos" panose="020B0004020202020204" pitchFamily="34" charset="0"/>
              </a:rPr>
              <a:t>The distributor will provide a response outlining suitable sites where EV chargers are able to be  installed. </a:t>
            </a:r>
          </a:p>
          <a:p>
            <a:endParaRPr lang="en-AU" sz="900" dirty="0">
              <a:latin typeface="Aptos" panose="020B0004020202020204" pitchFamily="34" charset="0"/>
            </a:endParaRPr>
          </a:p>
          <a:p>
            <a:endParaRPr lang="en-AU" sz="900" dirty="0">
              <a:latin typeface="Aptos" panose="020B0004020202020204" pitchFamily="34" charset="0"/>
            </a:endParaRPr>
          </a:p>
        </p:txBody>
      </p:sp>
      <p:sp>
        <p:nvSpPr>
          <p:cNvPr id="4" name="Rectangle 3">
            <a:extLst>
              <a:ext uri="{FF2B5EF4-FFF2-40B4-BE49-F238E27FC236}">
                <a16:creationId xmlns:a16="http://schemas.microsoft.com/office/drawing/2014/main" id="{D565472B-3630-BF0C-B5E1-FB6F2FC700DD}"/>
              </a:ext>
            </a:extLst>
          </p:cNvPr>
          <p:cNvSpPr/>
          <p:nvPr/>
        </p:nvSpPr>
        <p:spPr>
          <a:xfrm>
            <a:off x="281272" y="679411"/>
            <a:ext cx="11725781" cy="35505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AU"/>
          </a:p>
        </p:txBody>
      </p:sp>
      <p:sp>
        <p:nvSpPr>
          <p:cNvPr id="5" name="Arrow: Right 4">
            <a:extLst>
              <a:ext uri="{FF2B5EF4-FFF2-40B4-BE49-F238E27FC236}">
                <a16:creationId xmlns:a16="http://schemas.microsoft.com/office/drawing/2014/main" id="{A56E60DA-C2EB-C016-CD24-04DAAE63C182}"/>
              </a:ext>
            </a:extLst>
          </p:cNvPr>
          <p:cNvSpPr/>
          <p:nvPr/>
        </p:nvSpPr>
        <p:spPr>
          <a:xfrm>
            <a:off x="745182" y="639993"/>
            <a:ext cx="11175202" cy="416094"/>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AU"/>
          </a:p>
        </p:txBody>
      </p:sp>
      <p:sp>
        <p:nvSpPr>
          <p:cNvPr id="8" name="TextBox 7">
            <a:extLst>
              <a:ext uri="{FF2B5EF4-FFF2-40B4-BE49-F238E27FC236}">
                <a16:creationId xmlns:a16="http://schemas.microsoft.com/office/drawing/2014/main" id="{632CE687-DA23-3E1B-4904-44852C177851}"/>
              </a:ext>
            </a:extLst>
          </p:cNvPr>
          <p:cNvSpPr txBox="1"/>
          <p:nvPr/>
        </p:nvSpPr>
        <p:spPr>
          <a:xfrm>
            <a:off x="745183" y="663374"/>
            <a:ext cx="11261870" cy="369332"/>
          </a:xfrm>
          <a:prstGeom prst="rect">
            <a:avLst/>
          </a:prstGeom>
          <a:noFill/>
        </p:spPr>
        <p:txBody>
          <a:bodyPr wrap="square" rtlCol="0">
            <a:spAutoFit/>
          </a:bodyPr>
          <a:lstStyle/>
          <a:p>
            <a:r>
              <a:rPr lang="en-AU" b="1" dirty="0">
                <a:latin typeface="Aptos" panose="020B0004020202020204" pitchFamily="34" charset="0"/>
              </a:rPr>
              <a:t>Step 1 - Feasibility </a:t>
            </a:r>
          </a:p>
        </p:txBody>
      </p:sp>
      <p:pic>
        <p:nvPicPr>
          <p:cNvPr id="13" name="Picture 12">
            <a:extLst>
              <a:ext uri="{FF2B5EF4-FFF2-40B4-BE49-F238E27FC236}">
                <a16:creationId xmlns:a16="http://schemas.microsoft.com/office/drawing/2014/main" id="{CD27B752-2802-A320-40DA-052EFC4B5ADB}"/>
              </a:ext>
            </a:extLst>
          </p:cNvPr>
          <p:cNvPicPr>
            <a:picLocks noChangeAspect="1"/>
          </p:cNvPicPr>
          <p:nvPr/>
        </p:nvPicPr>
        <p:blipFill>
          <a:blip r:embed="rId4"/>
          <a:stretch>
            <a:fillRect/>
          </a:stretch>
        </p:blipFill>
        <p:spPr>
          <a:xfrm>
            <a:off x="4656382" y="2775137"/>
            <a:ext cx="3352800" cy="1402390"/>
          </a:xfrm>
          <a:prstGeom prst="rect">
            <a:avLst/>
          </a:prstGeom>
        </p:spPr>
      </p:pic>
      <p:pic>
        <p:nvPicPr>
          <p:cNvPr id="19" name="Picture 18">
            <a:extLst>
              <a:ext uri="{FF2B5EF4-FFF2-40B4-BE49-F238E27FC236}">
                <a16:creationId xmlns:a16="http://schemas.microsoft.com/office/drawing/2014/main" id="{087238EF-8F27-E0D4-E117-36D77172832E}"/>
              </a:ext>
            </a:extLst>
          </p:cNvPr>
          <p:cNvPicPr>
            <a:picLocks noChangeAspect="1"/>
          </p:cNvPicPr>
          <p:nvPr/>
        </p:nvPicPr>
        <p:blipFill>
          <a:blip r:embed="rId5"/>
          <a:stretch>
            <a:fillRect/>
          </a:stretch>
        </p:blipFill>
        <p:spPr>
          <a:xfrm>
            <a:off x="4656383" y="4082863"/>
            <a:ext cx="3352799" cy="1882042"/>
          </a:xfrm>
          <a:prstGeom prst="rect">
            <a:avLst/>
          </a:prstGeom>
        </p:spPr>
      </p:pic>
      <p:sp>
        <p:nvSpPr>
          <p:cNvPr id="20" name="TextBox 19">
            <a:extLst>
              <a:ext uri="{FF2B5EF4-FFF2-40B4-BE49-F238E27FC236}">
                <a16:creationId xmlns:a16="http://schemas.microsoft.com/office/drawing/2014/main" id="{D2663C85-9B8D-710E-54F8-514C90F1002F}"/>
              </a:ext>
            </a:extLst>
          </p:cNvPr>
          <p:cNvSpPr txBox="1"/>
          <p:nvPr/>
        </p:nvSpPr>
        <p:spPr>
          <a:xfrm>
            <a:off x="8173941" y="1818433"/>
            <a:ext cx="3833112" cy="1708160"/>
          </a:xfrm>
          <a:prstGeom prst="rect">
            <a:avLst/>
          </a:prstGeom>
          <a:noFill/>
        </p:spPr>
        <p:txBody>
          <a:bodyPr wrap="square" rtlCol="0">
            <a:spAutoFit/>
          </a:bodyPr>
          <a:lstStyle/>
          <a:p>
            <a:r>
              <a:rPr lang="en-AU" sz="900" dirty="0">
                <a:latin typeface="Aptos" panose="020B0004020202020204" pitchFamily="34" charset="0"/>
              </a:rPr>
              <a:t>United Energy applications to be submitted by lodging an enquiry at </a:t>
            </a:r>
            <a:r>
              <a:rPr lang="en-AU" sz="900" dirty="0">
                <a:latin typeface="Aptos" panose="020B0004020202020204" pitchFamily="34" charset="0"/>
                <a:hlinkClick r:id="rId6">
                  <a:extLst>
                    <a:ext uri="{A12FA001-AC4F-418D-AE19-62706E023703}">
                      <ahyp:hlinkClr xmlns:ahyp="http://schemas.microsoft.com/office/drawing/2018/hyperlinkcolor" val="tx"/>
                    </a:ext>
                  </a:extLst>
                </a:hlinkClick>
              </a:rPr>
              <a:t>https://www.unitedenergy.com.au/general-enquiry/</a:t>
            </a:r>
            <a:r>
              <a:rPr lang="en-AU" sz="900" dirty="0">
                <a:latin typeface="Aptos" panose="020B0004020202020204" pitchFamily="34" charset="0"/>
              </a:rPr>
              <a:t>   and then changing the general enquiries drop down box to ‘Facilities Access Agreement’ and then inputting all required information. </a:t>
            </a:r>
          </a:p>
          <a:p>
            <a:endParaRPr lang="en-AU" sz="900" dirty="0">
              <a:latin typeface="Aptos" panose="020B0004020202020204" pitchFamily="34" charset="0"/>
              <a:cs typeface="Arial" panose="020B0604020202020204" pitchFamily="34" charset="0"/>
            </a:endParaRPr>
          </a:p>
          <a:p>
            <a:r>
              <a:rPr lang="en-AU" sz="900" dirty="0">
                <a:latin typeface="Aptos" panose="020B0004020202020204" pitchFamily="34" charset="0"/>
                <a:cs typeface="Arial" panose="020B0604020202020204" pitchFamily="34" charset="0"/>
              </a:rPr>
              <a:t>Screenshot of application submission area below. Please note that this will also apply for lodging a request for a licence   </a:t>
            </a:r>
          </a:p>
          <a:p>
            <a:endParaRPr lang="en-AU" sz="900" dirty="0">
              <a:latin typeface="Aptos" panose="020B0004020202020204" pitchFamily="34" charset="0"/>
              <a:cs typeface="Arial" panose="020B0604020202020204" pitchFamily="34" charset="0"/>
            </a:endParaRPr>
          </a:p>
          <a:p>
            <a:endParaRPr lang="en-AU" sz="800" dirty="0">
              <a:latin typeface="Arial" panose="020B0604020202020204" pitchFamily="34" charset="0"/>
              <a:cs typeface="Arial" panose="020B0604020202020204" pitchFamily="34" charset="0"/>
            </a:endParaRPr>
          </a:p>
          <a:p>
            <a:endParaRPr lang="en-AU" sz="800" dirty="0">
              <a:latin typeface="Arial" panose="020B0604020202020204" pitchFamily="34" charset="0"/>
              <a:cs typeface="Arial" panose="020B0604020202020204" pitchFamily="34" charset="0"/>
            </a:endParaRPr>
          </a:p>
          <a:p>
            <a:endParaRPr lang="en-AU" sz="800" dirty="0">
              <a:latin typeface="Arial" panose="020B0604020202020204" pitchFamily="34" charset="0"/>
              <a:cs typeface="Arial" panose="020B0604020202020204" pitchFamily="34" charset="0"/>
            </a:endParaRPr>
          </a:p>
          <a:p>
            <a:endParaRPr lang="en-AU" sz="900" dirty="0">
              <a:latin typeface="Aptos" panose="020B0004020202020204" pitchFamily="34" charset="0"/>
            </a:endParaRPr>
          </a:p>
        </p:txBody>
      </p:sp>
      <p:pic>
        <p:nvPicPr>
          <p:cNvPr id="22" name="Picture 21">
            <a:extLst>
              <a:ext uri="{FF2B5EF4-FFF2-40B4-BE49-F238E27FC236}">
                <a16:creationId xmlns:a16="http://schemas.microsoft.com/office/drawing/2014/main" id="{3ECFB577-C3D4-CE48-3581-0C9CFEEBD71C}"/>
              </a:ext>
            </a:extLst>
          </p:cNvPr>
          <p:cNvPicPr>
            <a:picLocks noChangeAspect="1"/>
          </p:cNvPicPr>
          <p:nvPr/>
        </p:nvPicPr>
        <p:blipFill>
          <a:blip r:embed="rId7"/>
          <a:stretch>
            <a:fillRect/>
          </a:stretch>
        </p:blipFill>
        <p:spPr>
          <a:xfrm>
            <a:off x="8186196" y="2900157"/>
            <a:ext cx="3643845" cy="2554740"/>
          </a:xfrm>
          <a:prstGeom prst="rect">
            <a:avLst/>
          </a:prstGeom>
        </p:spPr>
      </p:pic>
      <p:sp>
        <p:nvSpPr>
          <p:cNvPr id="3" name="TextBox 2">
            <a:extLst>
              <a:ext uri="{FF2B5EF4-FFF2-40B4-BE49-F238E27FC236}">
                <a16:creationId xmlns:a16="http://schemas.microsoft.com/office/drawing/2014/main" id="{C9A03305-7F1F-9DB1-5942-91B72C67CB8C}"/>
              </a:ext>
            </a:extLst>
          </p:cNvPr>
          <p:cNvSpPr txBox="1"/>
          <p:nvPr/>
        </p:nvSpPr>
        <p:spPr>
          <a:xfrm>
            <a:off x="8186196" y="5454897"/>
            <a:ext cx="3643845" cy="369332"/>
          </a:xfrm>
          <a:prstGeom prst="rect">
            <a:avLst/>
          </a:prstGeom>
          <a:noFill/>
        </p:spPr>
        <p:txBody>
          <a:bodyPr wrap="square" rtlCol="0">
            <a:spAutoFit/>
          </a:bodyPr>
          <a:lstStyle/>
          <a:p>
            <a:r>
              <a:rPr lang="en-AU" sz="900" b="1" dirty="0">
                <a:latin typeface="Aptos" panose="020B0004020202020204" pitchFamily="34" charset="0"/>
              </a:rPr>
              <a:t>Please note – Standard timeframe for licence processing is 7 business days from submission of a complete application. </a:t>
            </a:r>
          </a:p>
        </p:txBody>
      </p:sp>
    </p:spTree>
    <p:extLst>
      <p:ext uri="{BB962C8B-B14F-4D97-AF65-F5344CB8AC3E}">
        <p14:creationId xmlns:p14="http://schemas.microsoft.com/office/powerpoint/2010/main" val="3894386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object 2">
            <a:extLst>
              <a:ext uri="{FF2B5EF4-FFF2-40B4-BE49-F238E27FC236}">
                <a16:creationId xmlns:a16="http://schemas.microsoft.com/office/drawing/2014/main" id="{7D320D1E-6EEC-4061-BDED-4632D571E359}"/>
              </a:ext>
            </a:extLst>
          </p:cNvPr>
          <p:cNvSpPr txBox="1">
            <a:spLocks noGrp="1"/>
          </p:cNvSpPr>
          <p:nvPr>
            <p:ph type="title"/>
          </p:nvPr>
        </p:nvSpPr>
        <p:spPr>
          <a:xfrm>
            <a:off x="271616" y="99507"/>
            <a:ext cx="10547350" cy="423193"/>
          </a:xfrm>
          <a:prstGeom prst="rect">
            <a:avLst/>
          </a:prstGeom>
        </p:spPr>
        <p:txBody>
          <a:bodyPr vert="horz" wrap="square" lIns="0" tIns="0" rIns="0" bIns="0" rtlCol="0">
            <a:spAutoFit/>
          </a:bodyPr>
          <a:lstStyle/>
          <a:p>
            <a:pPr marL="12700">
              <a:lnSpc>
                <a:spcPts val="3279"/>
              </a:lnSpc>
            </a:pPr>
            <a:r>
              <a:rPr lang="en-AU" spc="-5" dirty="0">
                <a:latin typeface="Aptos" panose="020B0004020202020204" pitchFamily="34" charset="0"/>
              </a:rPr>
              <a:t>EV Charger Application Process</a:t>
            </a:r>
            <a:endParaRPr spc="-5" dirty="0">
              <a:latin typeface="Aptos" panose="020B0004020202020204" pitchFamily="34" charset="0"/>
            </a:endParaRPr>
          </a:p>
        </p:txBody>
      </p:sp>
      <p:sp>
        <p:nvSpPr>
          <p:cNvPr id="86" name="object 3">
            <a:extLst>
              <a:ext uri="{FF2B5EF4-FFF2-40B4-BE49-F238E27FC236}">
                <a16:creationId xmlns:a16="http://schemas.microsoft.com/office/drawing/2014/main" id="{4D166011-1289-44C1-9E9D-278317859FEE}"/>
              </a:ext>
            </a:extLst>
          </p:cNvPr>
          <p:cNvSpPr txBox="1"/>
          <p:nvPr/>
        </p:nvSpPr>
        <p:spPr>
          <a:xfrm>
            <a:off x="662270" y="6453045"/>
            <a:ext cx="461009" cy="107722"/>
          </a:xfrm>
          <a:prstGeom prst="rect">
            <a:avLst/>
          </a:prstGeom>
        </p:spPr>
        <p:txBody>
          <a:bodyPr vert="horz" wrap="square" lIns="0" tIns="0" rIns="0" bIns="0" rtlCol="0">
            <a:spAutoFit/>
          </a:bodyPr>
          <a:lstStyle/>
          <a:p>
            <a:pPr marL="12700">
              <a:lnSpc>
                <a:spcPct val="100000"/>
              </a:lnSpc>
            </a:pPr>
            <a:r>
              <a:rPr lang="en-AU" sz="700" spc="-5" dirty="0">
                <a:solidFill>
                  <a:srgbClr val="1A2331"/>
                </a:solidFill>
                <a:latin typeface="Arial"/>
                <a:cs typeface="Arial"/>
              </a:rPr>
              <a:t>07/04/2025</a:t>
            </a:r>
            <a:endParaRPr sz="700" dirty="0">
              <a:latin typeface="Arial"/>
              <a:cs typeface="Arial"/>
            </a:endParaRPr>
          </a:p>
        </p:txBody>
      </p:sp>
      <p:sp>
        <p:nvSpPr>
          <p:cNvPr id="90" name="object 7">
            <a:extLst>
              <a:ext uri="{FF2B5EF4-FFF2-40B4-BE49-F238E27FC236}">
                <a16:creationId xmlns:a16="http://schemas.microsoft.com/office/drawing/2014/main" id="{DA383C75-238E-4A1F-BA55-FF93B380519E}"/>
              </a:ext>
            </a:extLst>
          </p:cNvPr>
          <p:cNvSpPr/>
          <p:nvPr/>
        </p:nvSpPr>
        <p:spPr>
          <a:xfrm>
            <a:off x="366324" y="1859129"/>
            <a:ext cx="211454" cy="243204"/>
          </a:xfrm>
          <a:custGeom>
            <a:avLst/>
            <a:gdLst/>
            <a:ahLst/>
            <a:cxnLst/>
            <a:rect l="l" t="t" r="r" b="b"/>
            <a:pathLst>
              <a:path w="211454" h="243205">
                <a:moveTo>
                  <a:pt x="143045" y="18697"/>
                </a:moveTo>
                <a:lnTo>
                  <a:pt x="67922" y="18697"/>
                </a:lnTo>
                <a:lnTo>
                  <a:pt x="67922" y="0"/>
                </a:lnTo>
                <a:lnTo>
                  <a:pt x="143045" y="0"/>
                </a:lnTo>
                <a:lnTo>
                  <a:pt x="143045" y="18697"/>
                </a:lnTo>
                <a:close/>
              </a:path>
              <a:path w="211454" h="243205">
                <a:moveTo>
                  <a:pt x="106022" y="242900"/>
                </a:moveTo>
                <a:lnTo>
                  <a:pt x="38338" y="219163"/>
                </a:lnTo>
                <a:lnTo>
                  <a:pt x="1667" y="159973"/>
                </a:lnTo>
                <a:lnTo>
                  <a:pt x="0" y="123716"/>
                </a:lnTo>
                <a:lnTo>
                  <a:pt x="10656" y="89014"/>
                </a:lnTo>
                <a:lnTo>
                  <a:pt x="31731" y="60650"/>
                </a:lnTo>
                <a:lnTo>
                  <a:pt x="60963" y="40760"/>
                </a:lnTo>
                <a:lnTo>
                  <a:pt x="96093" y="31474"/>
                </a:lnTo>
                <a:lnTo>
                  <a:pt x="96093" y="18697"/>
                </a:lnTo>
                <a:lnTo>
                  <a:pt x="114874" y="18697"/>
                </a:lnTo>
                <a:lnTo>
                  <a:pt x="114874" y="31786"/>
                </a:lnTo>
                <a:lnTo>
                  <a:pt x="128113" y="33636"/>
                </a:lnTo>
                <a:lnTo>
                  <a:pt x="140971" y="37239"/>
                </a:lnTo>
                <a:lnTo>
                  <a:pt x="153301" y="42479"/>
                </a:lnTo>
                <a:lnTo>
                  <a:pt x="164955" y="49237"/>
                </a:lnTo>
                <a:lnTo>
                  <a:pt x="191352" y="49237"/>
                </a:lnTo>
                <a:lnTo>
                  <a:pt x="190779" y="49860"/>
                </a:lnTo>
                <a:lnTo>
                  <a:pt x="105484" y="49860"/>
                </a:lnTo>
                <a:lnTo>
                  <a:pt x="71322" y="56701"/>
                </a:lnTo>
                <a:lnTo>
                  <a:pt x="43469" y="75375"/>
                </a:lnTo>
                <a:lnTo>
                  <a:pt x="24713" y="103105"/>
                </a:lnTo>
                <a:lnTo>
                  <a:pt x="17841" y="137117"/>
                </a:lnTo>
                <a:lnTo>
                  <a:pt x="24713" y="171128"/>
                </a:lnTo>
                <a:lnTo>
                  <a:pt x="43469" y="198858"/>
                </a:lnTo>
                <a:lnTo>
                  <a:pt x="71322" y="217532"/>
                </a:lnTo>
                <a:lnTo>
                  <a:pt x="105484" y="224373"/>
                </a:lnTo>
                <a:lnTo>
                  <a:pt x="163918" y="224373"/>
                </a:lnTo>
                <a:lnTo>
                  <a:pt x="140932" y="236955"/>
                </a:lnTo>
                <a:lnTo>
                  <a:pt x="106022" y="242900"/>
                </a:lnTo>
                <a:close/>
              </a:path>
              <a:path w="211454" h="243205">
                <a:moveTo>
                  <a:pt x="191352" y="49237"/>
                </a:moveTo>
                <a:lnTo>
                  <a:pt x="164955" y="49237"/>
                </a:lnTo>
                <a:lnTo>
                  <a:pt x="175598" y="38330"/>
                </a:lnTo>
                <a:lnTo>
                  <a:pt x="179354" y="34902"/>
                </a:lnTo>
                <a:lnTo>
                  <a:pt x="185301" y="35214"/>
                </a:lnTo>
                <a:lnTo>
                  <a:pt x="192500" y="42381"/>
                </a:lnTo>
                <a:lnTo>
                  <a:pt x="192500" y="47990"/>
                </a:lnTo>
                <a:lnTo>
                  <a:pt x="191352" y="49237"/>
                </a:lnTo>
                <a:close/>
              </a:path>
              <a:path w="211454" h="243205">
                <a:moveTo>
                  <a:pt x="163918" y="224373"/>
                </a:moveTo>
                <a:lnTo>
                  <a:pt x="105484" y="224373"/>
                </a:lnTo>
                <a:lnTo>
                  <a:pt x="139646" y="217532"/>
                </a:lnTo>
                <a:lnTo>
                  <a:pt x="167499" y="198858"/>
                </a:lnTo>
                <a:lnTo>
                  <a:pt x="186255" y="171128"/>
                </a:lnTo>
                <a:lnTo>
                  <a:pt x="193126" y="137117"/>
                </a:lnTo>
                <a:lnTo>
                  <a:pt x="186255" y="103105"/>
                </a:lnTo>
                <a:lnTo>
                  <a:pt x="167499" y="75375"/>
                </a:lnTo>
                <a:lnTo>
                  <a:pt x="139646" y="56701"/>
                </a:lnTo>
                <a:lnTo>
                  <a:pt x="105484" y="49860"/>
                </a:lnTo>
                <a:lnTo>
                  <a:pt x="190779" y="49860"/>
                </a:lnTo>
                <a:lnTo>
                  <a:pt x="189057" y="51730"/>
                </a:lnTo>
                <a:lnTo>
                  <a:pt x="179667" y="61079"/>
                </a:lnTo>
                <a:lnTo>
                  <a:pt x="201054" y="90309"/>
                </a:lnTo>
                <a:lnTo>
                  <a:pt x="211320" y="124067"/>
                </a:lnTo>
                <a:lnTo>
                  <a:pt x="209906" y="159286"/>
                </a:lnTo>
                <a:lnTo>
                  <a:pt x="196256" y="192898"/>
                </a:lnTo>
                <a:lnTo>
                  <a:pt x="171969" y="219966"/>
                </a:lnTo>
                <a:lnTo>
                  <a:pt x="163918" y="224373"/>
                </a:lnTo>
                <a:close/>
              </a:path>
            </a:pathLst>
          </a:custGeom>
          <a:solidFill>
            <a:srgbClr val="FFFFFF"/>
          </a:solidFill>
        </p:spPr>
        <p:txBody>
          <a:bodyPr wrap="square" lIns="0" tIns="0" rIns="0" bIns="0" rtlCol="0"/>
          <a:lstStyle/>
          <a:p>
            <a:endParaRPr dirty="0"/>
          </a:p>
        </p:txBody>
      </p:sp>
      <p:sp>
        <p:nvSpPr>
          <p:cNvPr id="95" name="object 12">
            <a:extLst>
              <a:ext uri="{FF2B5EF4-FFF2-40B4-BE49-F238E27FC236}">
                <a16:creationId xmlns:a16="http://schemas.microsoft.com/office/drawing/2014/main" id="{4F0E740A-C546-40C3-8FB0-B0934365FDE1}"/>
              </a:ext>
            </a:extLst>
          </p:cNvPr>
          <p:cNvSpPr/>
          <p:nvPr/>
        </p:nvSpPr>
        <p:spPr>
          <a:xfrm>
            <a:off x="935151" y="5675096"/>
            <a:ext cx="508634" cy="0"/>
          </a:xfrm>
          <a:custGeom>
            <a:avLst/>
            <a:gdLst/>
            <a:ahLst/>
            <a:cxnLst/>
            <a:rect l="l" t="t" r="r" b="b"/>
            <a:pathLst>
              <a:path w="508634">
                <a:moveTo>
                  <a:pt x="0" y="0"/>
                </a:moveTo>
                <a:lnTo>
                  <a:pt x="508253" y="0"/>
                </a:lnTo>
              </a:path>
            </a:pathLst>
          </a:custGeom>
          <a:ln w="6858">
            <a:solidFill>
              <a:srgbClr val="231F20"/>
            </a:solidFill>
          </a:ln>
        </p:spPr>
        <p:txBody>
          <a:bodyPr wrap="square" lIns="0" tIns="0" rIns="0" bIns="0" rtlCol="0"/>
          <a:lstStyle/>
          <a:p>
            <a:endParaRPr dirty="0"/>
          </a:p>
        </p:txBody>
      </p:sp>
      <p:sp>
        <p:nvSpPr>
          <p:cNvPr id="99" name="object 16">
            <a:extLst>
              <a:ext uri="{FF2B5EF4-FFF2-40B4-BE49-F238E27FC236}">
                <a16:creationId xmlns:a16="http://schemas.microsoft.com/office/drawing/2014/main" id="{C12F5F32-4D36-4413-BD78-1B9EE7124BA3}"/>
              </a:ext>
            </a:extLst>
          </p:cNvPr>
          <p:cNvSpPr txBox="1"/>
          <p:nvPr/>
        </p:nvSpPr>
        <p:spPr>
          <a:xfrm>
            <a:off x="1412231" y="6453046"/>
            <a:ext cx="2658745" cy="107722"/>
          </a:xfrm>
          <a:prstGeom prst="rect">
            <a:avLst/>
          </a:prstGeom>
        </p:spPr>
        <p:txBody>
          <a:bodyPr vert="horz" wrap="square" lIns="0" tIns="0" rIns="0" bIns="0" rtlCol="0">
            <a:spAutoFit/>
          </a:bodyPr>
          <a:lstStyle/>
          <a:p>
            <a:pPr marL="12700">
              <a:lnSpc>
                <a:spcPct val="100000"/>
              </a:lnSpc>
            </a:pPr>
            <a:r>
              <a:rPr sz="700" b="1" spc="-5" dirty="0">
                <a:solidFill>
                  <a:srgbClr val="1A2331"/>
                </a:solidFill>
                <a:latin typeface="Aptos" panose="020B0004020202020204" pitchFamily="34" charset="0"/>
                <a:cs typeface="Arial"/>
              </a:rPr>
              <a:t>The </a:t>
            </a:r>
            <a:r>
              <a:rPr sz="700" b="1" dirty="0">
                <a:solidFill>
                  <a:srgbClr val="1A2331"/>
                </a:solidFill>
                <a:latin typeface="Aptos" panose="020B0004020202020204" pitchFamily="34" charset="0"/>
                <a:cs typeface="Arial"/>
              </a:rPr>
              <a:t>CitiPower </a:t>
            </a:r>
            <a:r>
              <a:rPr sz="700" b="1" spc="-5" dirty="0">
                <a:solidFill>
                  <a:srgbClr val="1A2331"/>
                </a:solidFill>
                <a:latin typeface="Aptos" panose="020B0004020202020204" pitchFamily="34" charset="0"/>
                <a:cs typeface="Arial"/>
              </a:rPr>
              <a:t>Powercor </a:t>
            </a:r>
            <a:r>
              <a:rPr lang="en-AU" sz="700" b="1" spc="-5" dirty="0">
                <a:solidFill>
                  <a:srgbClr val="1A2331"/>
                </a:solidFill>
                <a:latin typeface="Aptos" panose="020B0004020202020204" pitchFamily="34" charset="0"/>
                <a:cs typeface="Arial"/>
              </a:rPr>
              <a:t>United Energy EV</a:t>
            </a:r>
            <a:r>
              <a:rPr sz="700" b="1" spc="-5" dirty="0">
                <a:solidFill>
                  <a:srgbClr val="1A2331"/>
                </a:solidFill>
                <a:latin typeface="Aptos" panose="020B0004020202020204" pitchFamily="34" charset="0"/>
                <a:cs typeface="Arial"/>
              </a:rPr>
              <a:t> customer</a:t>
            </a:r>
            <a:r>
              <a:rPr sz="700" b="1" spc="25" dirty="0">
                <a:solidFill>
                  <a:srgbClr val="1A2331"/>
                </a:solidFill>
                <a:latin typeface="Aptos" panose="020B0004020202020204" pitchFamily="34" charset="0"/>
                <a:cs typeface="Arial"/>
              </a:rPr>
              <a:t> </a:t>
            </a:r>
            <a:r>
              <a:rPr sz="700" b="1" spc="-5" dirty="0">
                <a:solidFill>
                  <a:srgbClr val="1A2331"/>
                </a:solidFill>
                <a:latin typeface="Aptos" panose="020B0004020202020204" pitchFamily="34" charset="0"/>
                <a:cs typeface="Arial"/>
              </a:rPr>
              <a:t>journey</a:t>
            </a:r>
            <a:endParaRPr sz="700" dirty="0">
              <a:latin typeface="Aptos" panose="020B0004020202020204" pitchFamily="34" charset="0"/>
              <a:cs typeface="Arial"/>
            </a:endParaRPr>
          </a:p>
        </p:txBody>
      </p:sp>
      <p:sp>
        <p:nvSpPr>
          <p:cNvPr id="101" name="object 18">
            <a:extLst>
              <a:ext uri="{FF2B5EF4-FFF2-40B4-BE49-F238E27FC236}">
                <a16:creationId xmlns:a16="http://schemas.microsoft.com/office/drawing/2014/main" id="{E860DD57-25BA-455D-8D4C-D93924328B25}"/>
              </a:ext>
            </a:extLst>
          </p:cNvPr>
          <p:cNvSpPr txBox="1"/>
          <p:nvPr/>
        </p:nvSpPr>
        <p:spPr>
          <a:xfrm>
            <a:off x="7773508" y="6436473"/>
            <a:ext cx="532292" cy="107722"/>
          </a:xfrm>
          <a:prstGeom prst="rect">
            <a:avLst/>
          </a:prstGeom>
        </p:spPr>
        <p:txBody>
          <a:bodyPr vert="horz" wrap="square" lIns="0" tIns="0" rIns="0" bIns="0" rtlCol="0">
            <a:spAutoFit/>
          </a:bodyPr>
          <a:lstStyle/>
          <a:p>
            <a:pPr marL="12700">
              <a:lnSpc>
                <a:spcPct val="100000"/>
              </a:lnSpc>
            </a:pPr>
            <a:r>
              <a:rPr lang="en-AU" sz="700" dirty="0">
                <a:solidFill>
                  <a:srgbClr val="1A2331"/>
                </a:solidFill>
                <a:latin typeface="Arial"/>
                <a:cs typeface="Arial"/>
              </a:rPr>
              <a:t>3</a:t>
            </a:r>
            <a:endParaRPr sz="700" dirty="0">
              <a:latin typeface="Arial"/>
              <a:cs typeface="Arial"/>
            </a:endParaRPr>
          </a:p>
        </p:txBody>
      </p:sp>
      <p:graphicFrame>
        <p:nvGraphicFramePr>
          <p:cNvPr id="105" name="object 22">
            <a:extLst>
              <a:ext uri="{FF2B5EF4-FFF2-40B4-BE49-F238E27FC236}">
                <a16:creationId xmlns:a16="http://schemas.microsoft.com/office/drawing/2014/main" id="{421751A3-3C9B-491C-8C96-CC407FC196DE}"/>
              </a:ext>
            </a:extLst>
          </p:cNvPr>
          <p:cNvGraphicFramePr>
            <a:graphicFrameLocks noGrp="1"/>
          </p:cNvGraphicFramePr>
          <p:nvPr>
            <p:extLst>
              <p:ext uri="{D42A27DB-BD31-4B8C-83A1-F6EECF244321}">
                <p14:modId xmlns:p14="http://schemas.microsoft.com/office/powerpoint/2010/main" val="723398368"/>
              </p:ext>
            </p:extLst>
          </p:nvPr>
        </p:nvGraphicFramePr>
        <p:xfrm>
          <a:off x="271616" y="680862"/>
          <a:ext cx="11735439" cy="5366637"/>
        </p:xfrm>
        <a:graphic>
          <a:graphicData uri="http://schemas.openxmlformats.org/drawingml/2006/table">
            <a:tbl>
              <a:tblPr firstRow="1" bandRow="1">
                <a:tableStyleId>{2D5ABB26-0587-4C30-8999-92F81FD0307C}</a:tableStyleId>
              </a:tblPr>
              <a:tblGrid>
                <a:gridCol w="468781">
                  <a:extLst>
                    <a:ext uri="{9D8B030D-6E8A-4147-A177-3AD203B41FA5}">
                      <a16:colId xmlns:a16="http://schemas.microsoft.com/office/drawing/2014/main" val="20000"/>
                    </a:ext>
                  </a:extLst>
                </a:gridCol>
                <a:gridCol w="11266658">
                  <a:extLst>
                    <a:ext uri="{9D8B030D-6E8A-4147-A177-3AD203B41FA5}">
                      <a16:colId xmlns:a16="http://schemas.microsoft.com/office/drawing/2014/main" val="20001"/>
                    </a:ext>
                  </a:extLst>
                </a:gridCol>
              </a:tblGrid>
              <a:tr h="369177">
                <a:tc>
                  <a:txBody>
                    <a:bodyPr/>
                    <a:lstStyle/>
                    <a:p>
                      <a:endParaRPr sz="1350" baseline="9259" dirty="0">
                        <a:latin typeface="Arial"/>
                        <a:cs typeface="Arial"/>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1A2331"/>
                    </a:solidFill>
                  </a:tcPr>
                </a:tc>
                <a:tc>
                  <a:txBody>
                    <a:bodyPr/>
                    <a:lstStyle/>
                    <a:p>
                      <a:pPr>
                        <a:lnSpc>
                          <a:spcPct val="100000"/>
                        </a:lnSpc>
                        <a:spcBef>
                          <a:spcPts val="25"/>
                        </a:spcBef>
                      </a:pPr>
                      <a:endParaRPr sz="1400" dirty="0">
                        <a:latin typeface="Times New Roman"/>
                        <a:cs typeface="Times New Roman"/>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extLst>
                  <a:ext uri="{0D108BD9-81ED-4DB2-BD59-A6C34878D82A}">
                    <a16:rowId xmlns:a16="http://schemas.microsoft.com/office/drawing/2014/main" val="10000"/>
                  </a:ext>
                </a:extLst>
              </a:tr>
              <a:tr h="725632">
                <a:tc>
                  <a:txBody>
                    <a:bodyPr/>
                    <a:lstStyle/>
                    <a:p>
                      <a:pPr>
                        <a:lnSpc>
                          <a:spcPct val="100000"/>
                        </a:lnSpc>
                        <a:spcBef>
                          <a:spcPts val="10"/>
                        </a:spcBef>
                      </a:pPr>
                      <a:endParaRPr sz="700" dirty="0">
                        <a:latin typeface="Times New Roman"/>
                        <a:cs typeface="Times New Roman"/>
                      </a:endParaRPr>
                    </a:p>
                    <a:p>
                      <a:pPr marL="137795" marR="36195" indent="-93345" algn="ctr">
                        <a:lnSpc>
                          <a:spcPct val="100000"/>
                        </a:lnSpc>
                      </a:pPr>
                      <a:r>
                        <a:rPr lang="en-AU" sz="800" b="1" dirty="0">
                          <a:solidFill>
                            <a:srgbClr val="FFFFFF"/>
                          </a:solidFill>
                          <a:latin typeface="Arial"/>
                          <a:cs typeface="Arial"/>
                        </a:rPr>
                        <a:t> What Happens?</a:t>
                      </a:r>
                      <a:endParaRPr sz="800" dirty="0">
                        <a:latin typeface="Arial"/>
                        <a:cs typeface="Arial"/>
                      </a:endParaRPr>
                    </a:p>
                  </a:txBody>
                  <a:tcPr marL="0" marR="0" marT="1270" marB="0" vert="vert270">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1A2331"/>
                    </a:solidFill>
                  </a:tcPr>
                </a:tc>
                <a:tc>
                  <a:txBody>
                    <a:bodyPr/>
                    <a:lstStyle/>
                    <a:p>
                      <a:pPr marL="149225" marR="109220" lvl="0" indent="95250" algn="l" defTabSz="914400" eaLnBrk="1" fontAlgn="auto" latinLnBrk="0" hangingPunct="1">
                        <a:lnSpc>
                          <a:spcPct val="50000"/>
                        </a:lnSpc>
                        <a:spcBef>
                          <a:spcPts val="844"/>
                        </a:spcBef>
                        <a:spcAft>
                          <a:spcPts val="0"/>
                        </a:spcAft>
                        <a:buClrTx/>
                        <a:buSzTx/>
                        <a:buFontTx/>
                        <a:buNone/>
                        <a:tabLst>
                          <a:tab pos="1528445" algn="l"/>
                          <a:tab pos="2908935" algn="l"/>
                          <a:tab pos="4441190" algn="l"/>
                          <a:tab pos="4557395" algn="l"/>
                          <a:tab pos="5944870" algn="l"/>
                          <a:tab pos="6005195" algn="l"/>
                          <a:tab pos="7546340" algn="l"/>
                          <a:tab pos="7660005" algn="l"/>
                          <a:tab pos="8844280" algn="l"/>
                          <a:tab pos="8916035" algn="l"/>
                          <a:tab pos="10117455" algn="l"/>
                          <a:tab pos="10393680" algn="l"/>
                        </a:tabLst>
                        <a:defRPr/>
                      </a:pPr>
                      <a:r>
                        <a:rPr lang="en-AU" sz="800" dirty="0">
                          <a:solidFill>
                            <a:schemeClr val="tx1"/>
                          </a:solidFill>
                          <a:effectLst/>
                          <a:latin typeface="Arial" panose="020B0604020202020204" pitchFamily="34" charset="0"/>
                          <a:ea typeface="+mn-ea"/>
                          <a:cs typeface="Arial" panose="020B0604020202020204" pitchFamily="34" charset="0"/>
                        </a:rPr>
                        <a:t>. </a:t>
                      </a:r>
                      <a:r>
                        <a:rPr sz="1050" b="1" spc="-5" dirty="0">
                          <a:solidFill>
                            <a:srgbClr val="231F20"/>
                          </a:solidFill>
                          <a:latin typeface="Arial" panose="020B0604020202020204" pitchFamily="34" charset="0"/>
                          <a:cs typeface="Arial" panose="020B0604020202020204" pitchFamily="34" charset="0"/>
                        </a:rPr>
                        <a:t>	</a:t>
                      </a:r>
                      <a:endParaRPr sz="1050" baseline="-6944" dirty="0">
                        <a:latin typeface="Arial" panose="020B0604020202020204" pitchFamily="34" charset="0"/>
                        <a:cs typeface="Arial" panose="020B0604020202020204" pitchFamily="34" charset="0"/>
                      </a:endParaRPr>
                    </a:p>
                  </a:txBody>
                  <a:tcPr marL="0" marR="0" marT="107314"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E7E8E8"/>
                    </a:solidFill>
                  </a:tcPr>
                </a:tc>
                <a:extLst>
                  <a:ext uri="{0D108BD9-81ED-4DB2-BD59-A6C34878D82A}">
                    <a16:rowId xmlns:a16="http://schemas.microsoft.com/office/drawing/2014/main" val="10001"/>
                  </a:ext>
                </a:extLst>
              </a:tr>
              <a:tr h="4271828">
                <a:tc>
                  <a:txBody>
                    <a:bodyPr/>
                    <a:lstStyle/>
                    <a:p>
                      <a:pPr>
                        <a:lnSpc>
                          <a:spcPct val="100000"/>
                        </a:lnSpc>
                        <a:spcBef>
                          <a:spcPts val="30"/>
                        </a:spcBef>
                      </a:pPr>
                      <a:endParaRPr sz="1100" dirty="0">
                        <a:latin typeface="Times New Roman"/>
                        <a:cs typeface="Times New Roman"/>
                      </a:endParaRPr>
                    </a:p>
                    <a:p>
                      <a:pPr marL="365760" algn="ctr">
                        <a:lnSpc>
                          <a:spcPct val="100000"/>
                        </a:lnSpc>
                      </a:pPr>
                      <a:r>
                        <a:rPr lang="en-AU" sz="800" b="1" dirty="0">
                          <a:solidFill>
                            <a:srgbClr val="FFFFFF"/>
                          </a:solidFill>
                          <a:latin typeface="Arial"/>
                          <a:cs typeface="Arial"/>
                        </a:rPr>
                        <a:t>Action,  Requirements and General information</a:t>
                      </a:r>
                      <a:endParaRPr lang="en-AU" sz="800" dirty="0">
                        <a:latin typeface="Arial"/>
                        <a:cs typeface="Arial"/>
                      </a:endParaRPr>
                    </a:p>
                  </a:txBody>
                  <a:tcPr marL="0" marR="0" marT="3810" marB="0" vert="vert270">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1A2331"/>
                    </a:solidFill>
                  </a:tcPr>
                </a:tc>
                <a:tc>
                  <a:txBody>
                    <a:bodyPr/>
                    <a:lstStyle/>
                    <a:p>
                      <a:pPr>
                        <a:lnSpc>
                          <a:spcPct val="100000"/>
                        </a:lnSpc>
                        <a:spcBef>
                          <a:spcPts val="5"/>
                        </a:spcBef>
                      </a:pPr>
                      <a:endParaRPr lang="en-AU" sz="1050" baseline="-7936" dirty="0">
                        <a:latin typeface="Arial"/>
                        <a:cs typeface="Arial"/>
                      </a:endParaRPr>
                    </a:p>
                  </a:txBody>
                  <a:tcPr marL="0" marR="0" marT="635"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CCCCCD"/>
                    </a:solidFill>
                  </a:tcPr>
                </a:tc>
                <a:extLst>
                  <a:ext uri="{0D108BD9-81ED-4DB2-BD59-A6C34878D82A}">
                    <a16:rowId xmlns:a16="http://schemas.microsoft.com/office/drawing/2014/main" val="10004"/>
                  </a:ext>
                </a:extLst>
              </a:tr>
            </a:tbl>
          </a:graphicData>
        </a:graphic>
      </p:graphicFrame>
      <p:sp>
        <p:nvSpPr>
          <p:cNvPr id="187" name="TextBox 186">
            <a:extLst>
              <a:ext uri="{FF2B5EF4-FFF2-40B4-BE49-F238E27FC236}">
                <a16:creationId xmlns:a16="http://schemas.microsoft.com/office/drawing/2014/main" id="{56BF0375-3FE1-4D7C-9224-8DBCC1B92054}"/>
              </a:ext>
            </a:extLst>
          </p:cNvPr>
          <p:cNvSpPr txBox="1"/>
          <p:nvPr/>
        </p:nvSpPr>
        <p:spPr>
          <a:xfrm>
            <a:off x="4603413" y="1821284"/>
            <a:ext cx="3681981" cy="4339650"/>
          </a:xfrm>
          <a:prstGeom prst="rect">
            <a:avLst/>
          </a:prstGeom>
          <a:noFill/>
        </p:spPr>
        <p:txBody>
          <a:bodyPr wrap="square" rtlCol="0">
            <a:spAutoFit/>
          </a:bodyPr>
          <a:lstStyle/>
          <a:p>
            <a:r>
              <a:rPr lang="en-AU" sz="900" dirty="0">
                <a:latin typeface="Aptos" panose="020B0004020202020204" pitchFamily="34" charset="0"/>
                <a:cs typeface="Arial" panose="020B0604020202020204" pitchFamily="34" charset="0"/>
              </a:rPr>
              <a:t>All Facility Access Agreement (FAA) applications for licenses should be submitted via the following links:  </a:t>
            </a:r>
          </a:p>
          <a:p>
            <a:endParaRPr lang="en-AU" sz="900" dirty="0">
              <a:latin typeface="Aptos" panose="020B0004020202020204" pitchFamily="34" charset="0"/>
              <a:cs typeface="Arial" panose="020B0604020202020204" pitchFamily="34" charset="0"/>
            </a:endParaRPr>
          </a:p>
          <a:p>
            <a:pPr marL="171450" indent="-171450">
              <a:buFont typeface="Arial" panose="020B0604020202020204" pitchFamily="34" charset="0"/>
              <a:buChar char="•"/>
            </a:pPr>
            <a:r>
              <a:rPr lang="en-AU" sz="900" dirty="0">
                <a:latin typeface="Aptos" panose="020B0004020202020204" pitchFamily="34" charset="0"/>
              </a:rPr>
              <a:t>CitiPower and Powercor applications to be submitted at </a:t>
            </a:r>
            <a:r>
              <a:rPr lang="en-AU" sz="900" u="sng" dirty="0">
                <a:effectLst/>
                <a:latin typeface="Aptos" panose="020B0004020202020204" pitchFamily="34" charset="0"/>
                <a:ea typeface="Aptos" panose="020B0004020202020204" pitchFamily="34" charset="0"/>
                <a:hlinkClick r:id="rId3">
                  <a:extLst>
                    <a:ext uri="{A12FA001-AC4F-418D-AE19-62706E023703}">
                      <ahyp:hlinkClr xmlns:ahyp="http://schemas.microsoft.com/office/drawing/2018/hyperlinkcolor" val="tx"/>
                    </a:ext>
                  </a:extLst>
                </a:hlinkClick>
              </a:rPr>
              <a:t>https://customer.portal.powercor.com.au/mysupply</a:t>
            </a:r>
            <a:r>
              <a:rPr lang="en-AU" sz="900" u="sng" dirty="0">
                <a:effectLst/>
                <a:latin typeface="Aptos" panose="020B0004020202020204" pitchFamily="34" charset="0"/>
                <a:ea typeface="Aptos" panose="020B0004020202020204" pitchFamily="34" charset="0"/>
              </a:rPr>
              <a:t> </a:t>
            </a:r>
            <a:endParaRPr lang="en-AU" sz="900" dirty="0">
              <a:latin typeface="Aptos" panose="020B0004020202020204" pitchFamily="34" charset="0"/>
            </a:endParaRPr>
          </a:p>
          <a:p>
            <a:pPr marL="171450" indent="-171450">
              <a:buFont typeface="Arial" panose="020B0604020202020204" pitchFamily="34" charset="0"/>
              <a:buChar char="•"/>
            </a:pPr>
            <a:r>
              <a:rPr lang="en-AU" sz="900" dirty="0">
                <a:latin typeface="Aptos" panose="020B0004020202020204" pitchFamily="34" charset="0"/>
              </a:rPr>
              <a:t>United Energy applications to be submitted at </a:t>
            </a:r>
            <a:r>
              <a:rPr lang="en-AU" sz="900" dirty="0">
                <a:latin typeface="Aptos" panose="020B0004020202020204" pitchFamily="34" charset="0"/>
                <a:hlinkClick r:id="rId4">
                  <a:extLst>
                    <a:ext uri="{A12FA001-AC4F-418D-AE19-62706E023703}">
                      <ahyp:hlinkClr xmlns:ahyp="http://schemas.microsoft.com/office/drawing/2018/hyperlinkcolor" val="tx"/>
                    </a:ext>
                  </a:extLst>
                </a:hlinkClick>
              </a:rPr>
              <a:t>https://www.unitedenergy.com.au/general-enquiry/</a:t>
            </a:r>
            <a:r>
              <a:rPr lang="en-AU" sz="900" dirty="0">
                <a:latin typeface="Aptos" panose="020B0004020202020204" pitchFamily="34" charset="0"/>
              </a:rPr>
              <a:t>, the Facilities Access Agreement should be selected from the drop-down menu. </a:t>
            </a:r>
          </a:p>
          <a:p>
            <a:endParaRPr lang="en-AU" sz="900" dirty="0">
              <a:latin typeface="Aptos" panose="020B0004020202020204" pitchFamily="34" charset="0"/>
              <a:cs typeface="Arial" panose="020B0604020202020204" pitchFamily="34" charset="0"/>
            </a:endParaRPr>
          </a:p>
          <a:p>
            <a:r>
              <a:rPr lang="en-AU" sz="900" dirty="0">
                <a:latin typeface="Aptos" panose="020B0004020202020204" pitchFamily="34" charset="0"/>
                <a:cs typeface="Arial" panose="020B0604020202020204" pitchFamily="34" charset="0"/>
              </a:rPr>
              <a:t>The below documentation must be contained within annexure 2 section of the licence :</a:t>
            </a:r>
          </a:p>
          <a:p>
            <a:pPr marL="171450" lvl="0" indent="-171450">
              <a:buFont typeface="Arial" panose="020B0604020202020204" pitchFamily="34" charset="0"/>
              <a:buChar char="•"/>
            </a:pPr>
            <a:r>
              <a:rPr lang="en-AU" sz="900" dirty="0">
                <a:latin typeface="Aptos" panose="020B0004020202020204" pitchFamily="34" charset="0"/>
                <a:cs typeface="Arial" panose="020B0604020202020204" pitchFamily="34" charset="0"/>
              </a:rPr>
              <a:t>Utility Pack /Redline drawings of charger </a:t>
            </a:r>
          </a:p>
          <a:p>
            <a:pPr marL="171450" lvl="0" indent="-171450">
              <a:buFont typeface="Arial" panose="020B0604020202020204" pitchFamily="34" charset="0"/>
              <a:buChar char="•"/>
            </a:pPr>
            <a:r>
              <a:rPr lang="en-AU" sz="900" dirty="0">
                <a:latin typeface="Aptos" panose="020B0004020202020204" pitchFamily="34" charset="0"/>
                <a:cs typeface="Arial" panose="020B0604020202020204" pitchFamily="34" charset="0"/>
              </a:rPr>
              <a:t>Details of clearances to any other assets on the pole. </a:t>
            </a:r>
          </a:p>
          <a:p>
            <a:pPr marL="171450" lvl="0" indent="-171450">
              <a:buFont typeface="Arial" panose="020B0604020202020204" pitchFamily="34" charset="0"/>
              <a:buChar char="•"/>
            </a:pPr>
            <a:r>
              <a:rPr lang="en-AU" sz="900" dirty="0">
                <a:latin typeface="Aptos" panose="020B0004020202020204" pitchFamily="34" charset="0"/>
                <a:cs typeface="Arial" panose="020B0604020202020204" pitchFamily="34" charset="0"/>
              </a:rPr>
              <a:t>Details of the attachment methods and any brackets. </a:t>
            </a:r>
          </a:p>
          <a:p>
            <a:pPr marL="171450" lvl="0" indent="-171450">
              <a:buFont typeface="Arial" panose="020B0604020202020204" pitchFamily="34" charset="0"/>
              <a:buChar char="•"/>
            </a:pPr>
            <a:r>
              <a:rPr lang="en-AU" sz="900" dirty="0">
                <a:latin typeface="Aptos" panose="020B0004020202020204" pitchFamily="34" charset="0"/>
                <a:cs typeface="Arial" panose="020B0604020202020204" pitchFamily="34" charset="0"/>
              </a:rPr>
              <a:t>Single line drawings of all electrical components. </a:t>
            </a:r>
          </a:p>
          <a:p>
            <a:pPr marL="171450" lvl="0" indent="-171450">
              <a:buFont typeface="Arial" panose="020B0604020202020204" pitchFamily="34" charset="0"/>
              <a:buChar char="•"/>
            </a:pPr>
            <a:r>
              <a:rPr lang="en-AU" sz="900" dirty="0">
                <a:latin typeface="Aptos" panose="020B0004020202020204" pitchFamily="34" charset="0"/>
                <a:cs typeface="Arial" panose="020B0604020202020204" pitchFamily="34" charset="0"/>
              </a:rPr>
              <a:t>A design sheet detailing required labelling and signage. </a:t>
            </a:r>
          </a:p>
          <a:p>
            <a:endParaRPr lang="en-AU" sz="900" dirty="0">
              <a:latin typeface="Aptos" panose="020B0004020202020204" pitchFamily="34" charset="0"/>
              <a:cs typeface="Arial" panose="020B0604020202020204" pitchFamily="34" charset="0"/>
            </a:endParaRPr>
          </a:p>
          <a:p>
            <a:r>
              <a:rPr lang="en-AU" sz="900" dirty="0">
                <a:latin typeface="Aptos" panose="020B0004020202020204" pitchFamily="34" charset="0"/>
                <a:cs typeface="Arial" panose="020B0604020202020204" pitchFamily="34" charset="0"/>
              </a:rPr>
              <a:t>Upon review of these sites, a unique license number will be allocated, the customer will then receive a completed licence and access offer.</a:t>
            </a:r>
          </a:p>
          <a:p>
            <a:r>
              <a:rPr lang="en-AU" sz="900" dirty="0">
                <a:latin typeface="Aptos" panose="020B0004020202020204" pitchFamily="34" charset="0"/>
                <a:cs typeface="Arial" panose="020B0604020202020204" pitchFamily="34" charset="0"/>
              </a:rPr>
              <a:t>The customer must execute and return the licence in line with the requirements of their Master Facilities Access Agreement. </a:t>
            </a:r>
          </a:p>
          <a:p>
            <a:r>
              <a:rPr lang="en-AU" sz="900" dirty="0">
                <a:latin typeface="Aptos" panose="020B0004020202020204" pitchFamily="34" charset="0"/>
                <a:cs typeface="Arial" panose="020B0604020202020204" pitchFamily="34" charset="0"/>
              </a:rPr>
              <a:t>The  </a:t>
            </a:r>
            <a:r>
              <a:rPr lang="en-AU" sz="900" dirty="0">
                <a:latin typeface="Aptos" panose="020B0004020202020204" pitchFamily="34" charset="0"/>
              </a:rPr>
              <a:t>Facilities Access Licence: will bind your EV charger to the Master Facilities Access Agreement and is required for all sites. Upon execution of a licence any applicable charges will be raised via invoice. </a:t>
            </a:r>
          </a:p>
          <a:p>
            <a:endParaRPr lang="en-AU" sz="900" dirty="0">
              <a:latin typeface="Aptos" panose="020B0004020202020204" pitchFamily="34" charset="0"/>
            </a:endParaRPr>
          </a:p>
          <a:p>
            <a:r>
              <a:rPr lang="en-AU" sz="900" dirty="0">
                <a:latin typeface="Aptos" panose="020B0004020202020204" pitchFamily="34" charset="0"/>
              </a:rPr>
              <a:t>A template of the licence can be found in schedule 4 of your Master Facilities Access Agreement. </a:t>
            </a:r>
            <a:endParaRPr lang="en-AU" sz="900" dirty="0">
              <a:latin typeface="Aptos" panose="020B0004020202020204" pitchFamily="34" charset="0"/>
              <a:cs typeface="Arial" panose="020B0604020202020204" pitchFamily="34" charset="0"/>
            </a:endParaRPr>
          </a:p>
          <a:p>
            <a:endParaRPr lang="en-AU" sz="900" dirty="0">
              <a:latin typeface="Aptos" panose="020B0004020202020204" pitchFamily="34" charset="0"/>
              <a:cs typeface="Arial" panose="020B0604020202020204" pitchFamily="34" charset="0"/>
            </a:endParaRPr>
          </a:p>
          <a:p>
            <a:endParaRPr lang="en-AU" sz="800" dirty="0">
              <a:latin typeface="Arial" panose="020B0604020202020204" pitchFamily="34" charset="0"/>
              <a:cs typeface="Arial" panose="020B0604020202020204" pitchFamily="34" charset="0"/>
            </a:endParaRPr>
          </a:p>
          <a:p>
            <a:endParaRPr lang="en-AU" sz="800" dirty="0">
              <a:latin typeface="Arial" panose="020B0604020202020204" pitchFamily="34" charset="0"/>
              <a:cs typeface="Arial" panose="020B0604020202020204" pitchFamily="34" charset="0"/>
            </a:endParaRPr>
          </a:p>
          <a:p>
            <a:endParaRPr lang="en-AU" sz="800" dirty="0">
              <a:latin typeface="Arial" panose="020B0604020202020204" pitchFamily="34" charset="0"/>
              <a:cs typeface="Arial" panose="020B0604020202020204" pitchFamily="34" charset="0"/>
            </a:endParaRPr>
          </a:p>
        </p:txBody>
      </p:sp>
      <p:sp>
        <p:nvSpPr>
          <p:cNvPr id="191" name="TextBox 190">
            <a:extLst>
              <a:ext uri="{FF2B5EF4-FFF2-40B4-BE49-F238E27FC236}">
                <a16:creationId xmlns:a16="http://schemas.microsoft.com/office/drawing/2014/main" id="{35FC746B-5D6A-4AC3-AA7A-6350081ED0AA}"/>
              </a:ext>
            </a:extLst>
          </p:cNvPr>
          <p:cNvSpPr txBox="1"/>
          <p:nvPr/>
        </p:nvSpPr>
        <p:spPr>
          <a:xfrm>
            <a:off x="706978" y="1228686"/>
            <a:ext cx="10583218" cy="369332"/>
          </a:xfrm>
          <a:prstGeom prst="rect">
            <a:avLst/>
          </a:prstGeom>
          <a:noFill/>
        </p:spPr>
        <p:txBody>
          <a:bodyPr wrap="square" rtlCol="0">
            <a:spAutoFit/>
          </a:bodyPr>
          <a:lstStyle/>
          <a:p>
            <a:r>
              <a:rPr lang="en-AU" sz="900" dirty="0">
                <a:latin typeface="Aptos" panose="020B0004020202020204" pitchFamily="34" charset="0"/>
                <a:cs typeface="Arial" panose="020B0604020202020204" pitchFamily="34" charset="0"/>
              </a:rPr>
              <a:t> Customer applies for a licence  and or Power offers to install assets on the distribution pole. The application is assessed by the distributor and executed in line with the Master Facilities Access Agreement. </a:t>
            </a:r>
          </a:p>
          <a:p>
            <a:endParaRPr lang="en-AU" sz="9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81ECFE1-317E-A672-40DD-917FD4DA718C}"/>
              </a:ext>
            </a:extLst>
          </p:cNvPr>
          <p:cNvSpPr txBox="1"/>
          <p:nvPr/>
        </p:nvSpPr>
        <p:spPr>
          <a:xfrm>
            <a:off x="773888" y="1859129"/>
            <a:ext cx="3630221" cy="2308324"/>
          </a:xfrm>
          <a:prstGeom prst="rect">
            <a:avLst/>
          </a:prstGeom>
          <a:noFill/>
        </p:spPr>
        <p:txBody>
          <a:bodyPr wrap="square" rtlCol="0">
            <a:spAutoFit/>
          </a:bodyPr>
          <a:lstStyle/>
          <a:p>
            <a:r>
              <a:rPr lang="en-AU" sz="900" dirty="0">
                <a:latin typeface="Aptos" panose="020B0004020202020204" pitchFamily="34" charset="0"/>
                <a:cs typeface="Arial" panose="020B0604020202020204" pitchFamily="34" charset="0"/>
              </a:rPr>
              <a:t>Applying for a power offer provides the customer with certainty the required is available and will remain available until a connection is made. If there is no power available, it provides the distributor with a mechanism to augment the network subject to approval of cost. </a:t>
            </a:r>
          </a:p>
          <a:p>
            <a:endParaRPr lang="en-AU" sz="900" dirty="0">
              <a:effectLst/>
              <a:latin typeface="Aptos" panose="020B0004020202020204" pitchFamily="34" charset="0"/>
              <a:ea typeface="Aptos" panose="020B0004020202020204" pitchFamily="34" charset="0"/>
            </a:endParaRPr>
          </a:p>
          <a:p>
            <a:r>
              <a:rPr lang="en-AU" sz="900" dirty="0">
                <a:effectLst/>
                <a:latin typeface="Aptos" panose="020B0004020202020204" pitchFamily="34" charset="0"/>
                <a:ea typeface="Aptos" panose="020B0004020202020204" pitchFamily="34" charset="0"/>
              </a:rPr>
              <a:t>Power Offer (</a:t>
            </a:r>
            <a:r>
              <a:rPr lang="en-AU" sz="900" u="sng" dirty="0">
                <a:effectLst/>
                <a:latin typeface="Aptos" panose="020B0004020202020204" pitchFamily="34" charset="0"/>
                <a:ea typeface="Aptos" panose="020B0004020202020204" pitchFamily="34" charset="0"/>
              </a:rPr>
              <a:t>CitiPower and Powercor only</a:t>
            </a:r>
            <a:r>
              <a:rPr lang="en-AU" sz="900" dirty="0">
                <a:effectLst/>
                <a:latin typeface="Aptos" panose="020B0004020202020204" pitchFamily="34" charset="0"/>
                <a:ea typeface="Aptos" panose="020B0004020202020204" pitchFamily="34" charset="0"/>
              </a:rPr>
              <a:t>): is to be submitted at the time of applying for a facilities </a:t>
            </a:r>
            <a:r>
              <a:rPr lang="en-AU" sz="900" dirty="0">
                <a:latin typeface="Aptos" panose="020B0004020202020204" pitchFamily="34" charset="0"/>
                <a:ea typeface="Aptos" panose="020B0004020202020204" pitchFamily="34" charset="0"/>
              </a:rPr>
              <a:t>a</a:t>
            </a:r>
            <a:r>
              <a:rPr lang="en-AU" sz="900" dirty="0">
                <a:effectLst/>
                <a:latin typeface="Aptos" panose="020B0004020202020204" pitchFamily="34" charset="0"/>
                <a:ea typeface="Aptos" panose="020B0004020202020204" pitchFamily="34" charset="0"/>
              </a:rPr>
              <a:t>ccess licence. </a:t>
            </a:r>
            <a:r>
              <a:rPr lang="en-AU" sz="900" dirty="0">
                <a:latin typeface="Aptos" panose="020B0004020202020204" pitchFamily="34" charset="0"/>
                <a:ea typeface="Aptos" panose="020B0004020202020204" pitchFamily="34" charset="0"/>
              </a:rPr>
              <a:t>When completing your application under the ‘Project Type’ tab it will provide the option to select ‘FAA with Electricity supply’, By selecting this and inputting the relevant details you will be requesting a power offer. </a:t>
            </a:r>
          </a:p>
          <a:p>
            <a:r>
              <a:rPr lang="en-AU" sz="900" dirty="0">
                <a:latin typeface="Aptos" panose="020B0004020202020204" pitchFamily="34" charset="0"/>
                <a:ea typeface="Aptos" panose="020B0004020202020204" pitchFamily="34" charset="0"/>
              </a:rPr>
              <a:t>Once you have received your power offer, you will need accept this by returning a signed copy. </a:t>
            </a:r>
          </a:p>
          <a:p>
            <a:endParaRPr lang="en-AU" sz="900" dirty="0">
              <a:effectLst/>
              <a:latin typeface="Aptos" panose="020B0004020202020204" pitchFamily="34" charset="0"/>
              <a:ea typeface="Aptos" panose="020B0004020202020204" pitchFamily="34" charset="0"/>
            </a:endParaRPr>
          </a:p>
          <a:p>
            <a:r>
              <a:rPr lang="en-AU" sz="900" dirty="0">
                <a:latin typeface="Aptos" panose="020B0004020202020204" pitchFamily="34" charset="0"/>
              </a:rPr>
              <a:t>Screen shot below indicating ‘</a:t>
            </a:r>
            <a:r>
              <a:rPr lang="en-AU" sz="900" dirty="0">
                <a:latin typeface="Aptos" panose="020B0004020202020204" pitchFamily="34" charset="0"/>
                <a:ea typeface="Aptos" panose="020B0004020202020204" pitchFamily="34" charset="0"/>
              </a:rPr>
              <a:t>FAA with Electricity supply’.</a:t>
            </a:r>
            <a:endParaRPr lang="en-AU" sz="900" dirty="0">
              <a:latin typeface="Aptos" panose="020B0004020202020204" pitchFamily="34" charset="0"/>
            </a:endParaRPr>
          </a:p>
          <a:p>
            <a:endParaRPr lang="en-AU" sz="900" dirty="0">
              <a:latin typeface="Aptos" panose="020B0004020202020204" pitchFamily="34" charset="0"/>
            </a:endParaRPr>
          </a:p>
          <a:p>
            <a:endParaRPr lang="en-AU" sz="900" dirty="0">
              <a:latin typeface="Aptos" panose="020B0004020202020204" pitchFamily="34" charset="0"/>
            </a:endParaRPr>
          </a:p>
        </p:txBody>
      </p:sp>
      <p:sp>
        <p:nvSpPr>
          <p:cNvPr id="4" name="Rectangle 3">
            <a:extLst>
              <a:ext uri="{FF2B5EF4-FFF2-40B4-BE49-F238E27FC236}">
                <a16:creationId xmlns:a16="http://schemas.microsoft.com/office/drawing/2014/main" id="{D565472B-3630-BF0C-B5E1-FB6F2FC700DD}"/>
              </a:ext>
            </a:extLst>
          </p:cNvPr>
          <p:cNvSpPr/>
          <p:nvPr/>
        </p:nvSpPr>
        <p:spPr>
          <a:xfrm>
            <a:off x="281272" y="679411"/>
            <a:ext cx="11725781" cy="35505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AU"/>
          </a:p>
        </p:txBody>
      </p:sp>
      <p:sp>
        <p:nvSpPr>
          <p:cNvPr id="5" name="Arrow: Right 4">
            <a:extLst>
              <a:ext uri="{FF2B5EF4-FFF2-40B4-BE49-F238E27FC236}">
                <a16:creationId xmlns:a16="http://schemas.microsoft.com/office/drawing/2014/main" id="{A56E60DA-C2EB-C016-CD24-04DAAE63C182}"/>
              </a:ext>
            </a:extLst>
          </p:cNvPr>
          <p:cNvSpPr/>
          <p:nvPr/>
        </p:nvSpPr>
        <p:spPr>
          <a:xfrm>
            <a:off x="745182" y="639993"/>
            <a:ext cx="11175202" cy="416094"/>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AU"/>
          </a:p>
        </p:txBody>
      </p:sp>
      <p:sp>
        <p:nvSpPr>
          <p:cNvPr id="8" name="TextBox 7">
            <a:extLst>
              <a:ext uri="{FF2B5EF4-FFF2-40B4-BE49-F238E27FC236}">
                <a16:creationId xmlns:a16="http://schemas.microsoft.com/office/drawing/2014/main" id="{632CE687-DA23-3E1B-4904-44852C177851}"/>
              </a:ext>
            </a:extLst>
          </p:cNvPr>
          <p:cNvSpPr txBox="1"/>
          <p:nvPr/>
        </p:nvSpPr>
        <p:spPr>
          <a:xfrm>
            <a:off x="745183" y="663374"/>
            <a:ext cx="11261870" cy="369332"/>
          </a:xfrm>
          <a:prstGeom prst="rect">
            <a:avLst/>
          </a:prstGeom>
          <a:noFill/>
        </p:spPr>
        <p:txBody>
          <a:bodyPr wrap="square" rtlCol="0">
            <a:spAutoFit/>
          </a:bodyPr>
          <a:lstStyle/>
          <a:p>
            <a:r>
              <a:rPr lang="en-AU" b="1" dirty="0">
                <a:latin typeface="Aptos" panose="020B0004020202020204" pitchFamily="34" charset="0"/>
              </a:rPr>
              <a:t>Step 2 - Power Offer and Licencing  </a:t>
            </a:r>
          </a:p>
        </p:txBody>
      </p:sp>
      <p:pic>
        <p:nvPicPr>
          <p:cNvPr id="11" name="Picture 10">
            <a:extLst>
              <a:ext uri="{FF2B5EF4-FFF2-40B4-BE49-F238E27FC236}">
                <a16:creationId xmlns:a16="http://schemas.microsoft.com/office/drawing/2014/main" id="{3D8CB2DE-1B54-B0F5-D323-6F8465D97679}"/>
              </a:ext>
            </a:extLst>
          </p:cNvPr>
          <p:cNvPicPr>
            <a:picLocks noChangeAspect="1"/>
          </p:cNvPicPr>
          <p:nvPr/>
        </p:nvPicPr>
        <p:blipFill>
          <a:blip r:embed="rId5"/>
          <a:stretch>
            <a:fillRect/>
          </a:stretch>
        </p:blipFill>
        <p:spPr>
          <a:xfrm>
            <a:off x="833205" y="4024714"/>
            <a:ext cx="3445002" cy="1571301"/>
          </a:xfrm>
          <a:prstGeom prst="rect">
            <a:avLst/>
          </a:prstGeom>
        </p:spPr>
      </p:pic>
      <p:sp>
        <p:nvSpPr>
          <p:cNvPr id="13" name="TextBox 12">
            <a:extLst>
              <a:ext uri="{FF2B5EF4-FFF2-40B4-BE49-F238E27FC236}">
                <a16:creationId xmlns:a16="http://schemas.microsoft.com/office/drawing/2014/main" id="{168A668B-E5CE-B5F4-E8A1-E23AE581746F}"/>
              </a:ext>
            </a:extLst>
          </p:cNvPr>
          <p:cNvSpPr txBox="1"/>
          <p:nvPr/>
        </p:nvSpPr>
        <p:spPr>
          <a:xfrm>
            <a:off x="8534400" y="1821284"/>
            <a:ext cx="3352800" cy="3000821"/>
          </a:xfrm>
          <a:prstGeom prst="rect">
            <a:avLst/>
          </a:prstGeom>
          <a:noFill/>
        </p:spPr>
        <p:txBody>
          <a:bodyPr wrap="square" rtlCol="0">
            <a:spAutoFit/>
          </a:bodyPr>
          <a:lstStyle/>
          <a:p>
            <a:r>
              <a:rPr lang="en-AU" sz="900" dirty="0">
                <a:latin typeface="Aptos" panose="020B0004020202020204" pitchFamily="34" charset="0"/>
              </a:rPr>
              <a:t>CitiPower and Powercor applications to be submitted at </a:t>
            </a:r>
            <a:r>
              <a:rPr lang="en-AU" sz="900" u="sng" dirty="0">
                <a:effectLst/>
                <a:latin typeface="Aptos" panose="020B0004020202020204" pitchFamily="34" charset="0"/>
                <a:ea typeface="Aptos" panose="020B0004020202020204" pitchFamily="34" charset="0"/>
                <a:hlinkClick r:id="rId3">
                  <a:extLst>
                    <a:ext uri="{A12FA001-AC4F-418D-AE19-62706E023703}">
                      <ahyp:hlinkClr xmlns:ahyp="http://schemas.microsoft.com/office/drawing/2018/hyperlinkcolor" val="tx"/>
                    </a:ext>
                  </a:extLst>
                </a:hlinkClick>
              </a:rPr>
              <a:t>https://customer.portal.powercor.com.au/mysupply</a:t>
            </a:r>
            <a:r>
              <a:rPr lang="en-AU" sz="900" u="sng" dirty="0">
                <a:latin typeface="Aptos" panose="020B0004020202020204" pitchFamily="34" charset="0"/>
                <a:ea typeface="Aptos" panose="020B0004020202020204" pitchFamily="34" charset="0"/>
              </a:rPr>
              <a:t> </a:t>
            </a:r>
            <a:r>
              <a:rPr lang="en-AU" sz="900" dirty="0">
                <a:latin typeface="Aptos" panose="020B0004020202020204" pitchFamily="34" charset="0"/>
                <a:ea typeface="Aptos" panose="020B0004020202020204" pitchFamily="34" charset="0"/>
              </a:rPr>
              <a:t>and then clicking on ‘Work Safely Near Our Assets’, then clicking on ‘Facility Access Agreements’</a:t>
            </a:r>
          </a:p>
          <a:p>
            <a:endParaRPr lang="en-AU" sz="900" dirty="0">
              <a:solidFill>
                <a:srgbClr val="002060"/>
              </a:solidFill>
              <a:latin typeface="Aptos" panose="020B0004020202020204" pitchFamily="34" charset="0"/>
              <a:ea typeface="Aptos" panose="020B0004020202020204" pitchFamily="34" charset="0"/>
            </a:endParaRPr>
          </a:p>
          <a:p>
            <a:r>
              <a:rPr lang="en-AU" sz="900" dirty="0">
                <a:latin typeface="Aptos" panose="020B0004020202020204" pitchFamily="34" charset="0"/>
                <a:cs typeface="Arial" panose="020B0604020202020204" pitchFamily="34" charset="0"/>
              </a:rPr>
              <a:t>Screenshot of application submission area referenced in Step 1 - Feasibility. </a:t>
            </a:r>
          </a:p>
          <a:p>
            <a:endParaRPr lang="en-AU" sz="900" dirty="0">
              <a:latin typeface="Aptos" panose="020B0004020202020204" pitchFamily="34" charset="0"/>
              <a:cs typeface="Arial" panose="020B0604020202020204" pitchFamily="34" charset="0"/>
            </a:endParaRPr>
          </a:p>
          <a:p>
            <a:r>
              <a:rPr lang="en-AU" sz="900" dirty="0">
                <a:latin typeface="Aptos" panose="020B0004020202020204" pitchFamily="34" charset="0"/>
              </a:rPr>
              <a:t>United Energy applications to be submitted by lodging an enquiry at </a:t>
            </a:r>
            <a:r>
              <a:rPr lang="en-AU" sz="900" dirty="0">
                <a:latin typeface="Aptos" panose="020B0004020202020204" pitchFamily="34" charset="0"/>
                <a:hlinkClick r:id="rId4">
                  <a:extLst>
                    <a:ext uri="{A12FA001-AC4F-418D-AE19-62706E023703}">
                      <ahyp:hlinkClr xmlns:ahyp="http://schemas.microsoft.com/office/drawing/2018/hyperlinkcolor" val="tx"/>
                    </a:ext>
                  </a:extLst>
                </a:hlinkClick>
              </a:rPr>
              <a:t>https://www.unitedenergy.com.au/general-enquiry/</a:t>
            </a:r>
            <a:r>
              <a:rPr lang="en-AU" sz="900" dirty="0">
                <a:latin typeface="Aptos" panose="020B0004020202020204" pitchFamily="34" charset="0"/>
              </a:rPr>
              <a:t>   and then changing the general enquiries drop down box to ‘Facilities Access Agreement’ and inputting all required information. </a:t>
            </a:r>
            <a:r>
              <a:rPr lang="en-AU" sz="900" dirty="0">
                <a:latin typeface="Aptos" panose="020B0004020202020204" pitchFamily="34" charset="0"/>
                <a:cs typeface="Arial" panose="020B0604020202020204" pitchFamily="34" charset="0"/>
              </a:rPr>
              <a:t>Screenshot of application submission area referenced in Step 1 - Feasibility. </a:t>
            </a:r>
          </a:p>
          <a:p>
            <a:endParaRPr lang="en-AU" sz="900" dirty="0">
              <a:latin typeface="Aptos" panose="020B0004020202020204" pitchFamily="34" charset="0"/>
              <a:cs typeface="Arial" panose="020B0604020202020204" pitchFamily="34" charset="0"/>
            </a:endParaRPr>
          </a:p>
          <a:p>
            <a:r>
              <a:rPr lang="en-AU" sz="900" dirty="0">
                <a:latin typeface="Aptos" panose="020B0004020202020204" pitchFamily="34" charset="0"/>
              </a:rPr>
              <a:t>Successful completion of a Facilities Access Licence grants the customer rights to install an EV charger on the selected pole. This licence is bound to the Master Facilities Access Agreement and is critical to ensuring that the site becomes connected. </a:t>
            </a:r>
          </a:p>
          <a:p>
            <a:endParaRPr lang="en-AU" sz="900" dirty="0">
              <a:latin typeface="Aptos" panose="020B0004020202020204" pitchFamily="34" charset="0"/>
              <a:cs typeface="Arial" panose="020B0604020202020204" pitchFamily="34" charset="0"/>
            </a:endParaRPr>
          </a:p>
          <a:p>
            <a:endParaRPr lang="en-AU" sz="900" dirty="0">
              <a:latin typeface="Aptos" panose="020B0004020202020204" pitchFamily="34" charset="0"/>
            </a:endParaRPr>
          </a:p>
        </p:txBody>
      </p:sp>
      <p:sp>
        <p:nvSpPr>
          <p:cNvPr id="3" name="TextBox 2">
            <a:extLst>
              <a:ext uri="{FF2B5EF4-FFF2-40B4-BE49-F238E27FC236}">
                <a16:creationId xmlns:a16="http://schemas.microsoft.com/office/drawing/2014/main" id="{90876C71-EF7E-98E9-04FB-65D1C70121F4}"/>
              </a:ext>
            </a:extLst>
          </p:cNvPr>
          <p:cNvSpPr txBox="1"/>
          <p:nvPr/>
        </p:nvSpPr>
        <p:spPr>
          <a:xfrm>
            <a:off x="8533171" y="4810364"/>
            <a:ext cx="3200400" cy="507831"/>
          </a:xfrm>
          <a:prstGeom prst="rect">
            <a:avLst/>
          </a:prstGeom>
          <a:noFill/>
        </p:spPr>
        <p:txBody>
          <a:bodyPr wrap="square" rtlCol="0">
            <a:spAutoFit/>
          </a:bodyPr>
          <a:lstStyle/>
          <a:p>
            <a:r>
              <a:rPr lang="en-AU" sz="900" b="1" dirty="0">
                <a:latin typeface="Aptos" panose="020B0004020202020204" pitchFamily="34" charset="0"/>
              </a:rPr>
              <a:t>Please note – Standard timeframe for licence processing is 20 business days from submission of a complete application. </a:t>
            </a:r>
          </a:p>
        </p:txBody>
      </p:sp>
    </p:spTree>
    <p:extLst>
      <p:ext uri="{BB962C8B-B14F-4D97-AF65-F5344CB8AC3E}">
        <p14:creationId xmlns:p14="http://schemas.microsoft.com/office/powerpoint/2010/main" val="34753939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object 2">
            <a:extLst>
              <a:ext uri="{FF2B5EF4-FFF2-40B4-BE49-F238E27FC236}">
                <a16:creationId xmlns:a16="http://schemas.microsoft.com/office/drawing/2014/main" id="{7D320D1E-6EEC-4061-BDED-4632D571E359}"/>
              </a:ext>
            </a:extLst>
          </p:cNvPr>
          <p:cNvSpPr txBox="1">
            <a:spLocks noGrp="1"/>
          </p:cNvSpPr>
          <p:nvPr>
            <p:ph type="title"/>
          </p:nvPr>
        </p:nvSpPr>
        <p:spPr>
          <a:xfrm>
            <a:off x="271616" y="99507"/>
            <a:ext cx="10547350" cy="423193"/>
          </a:xfrm>
          <a:prstGeom prst="rect">
            <a:avLst/>
          </a:prstGeom>
        </p:spPr>
        <p:txBody>
          <a:bodyPr vert="horz" wrap="square" lIns="0" tIns="0" rIns="0" bIns="0" rtlCol="0">
            <a:spAutoFit/>
          </a:bodyPr>
          <a:lstStyle/>
          <a:p>
            <a:pPr marL="12700">
              <a:lnSpc>
                <a:spcPts val="3279"/>
              </a:lnSpc>
            </a:pPr>
            <a:r>
              <a:rPr lang="en-AU" spc="-5" dirty="0">
                <a:latin typeface="Aptos" panose="020B0004020202020204" pitchFamily="34" charset="0"/>
              </a:rPr>
              <a:t>EV Charger Application Process</a:t>
            </a:r>
            <a:endParaRPr spc="-5" dirty="0">
              <a:latin typeface="Aptos" panose="020B0004020202020204" pitchFamily="34" charset="0"/>
            </a:endParaRPr>
          </a:p>
        </p:txBody>
      </p:sp>
      <p:sp>
        <p:nvSpPr>
          <p:cNvPr id="86" name="object 3">
            <a:extLst>
              <a:ext uri="{FF2B5EF4-FFF2-40B4-BE49-F238E27FC236}">
                <a16:creationId xmlns:a16="http://schemas.microsoft.com/office/drawing/2014/main" id="{4D166011-1289-44C1-9E9D-278317859FEE}"/>
              </a:ext>
            </a:extLst>
          </p:cNvPr>
          <p:cNvSpPr txBox="1"/>
          <p:nvPr/>
        </p:nvSpPr>
        <p:spPr>
          <a:xfrm>
            <a:off x="662270" y="6453045"/>
            <a:ext cx="461009" cy="107722"/>
          </a:xfrm>
          <a:prstGeom prst="rect">
            <a:avLst/>
          </a:prstGeom>
        </p:spPr>
        <p:txBody>
          <a:bodyPr vert="horz" wrap="square" lIns="0" tIns="0" rIns="0" bIns="0" rtlCol="0">
            <a:spAutoFit/>
          </a:bodyPr>
          <a:lstStyle/>
          <a:p>
            <a:pPr marL="12700">
              <a:lnSpc>
                <a:spcPct val="100000"/>
              </a:lnSpc>
            </a:pPr>
            <a:r>
              <a:rPr lang="en-AU" sz="700" spc="-5" dirty="0">
                <a:solidFill>
                  <a:srgbClr val="1A2331"/>
                </a:solidFill>
                <a:latin typeface="Arial"/>
                <a:cs typeface="Arial"/>
              </a:rPr>
              <a:t>07/04/2025</a:t>
            </a:r>
            <a:endParaRPr sz="700" dirty="0">
              <a:latin typeface="Arial"/>
              <a:cs typeface="Arial"/>
            </a:endParaRPr>
          </a:p>
        </p:txBody>
      </p:sp>
      <p:sp>
        <p:nvSpPr>
          <p:cNvPr id="90" name="object 7">
            <a:extLst>
              <a:ext uri="{FF2B5EF4-FFF2-40B4-BE49-F238E27FC236}">
                <a16:creationId xmlns:a16="http://schemas.microsoft.com/office/drawing/2014/main" id="{DA383C75-238E-4A1F-BA55-FF93B380519E}"/>
              </a:ext>
            </a:extLst>
          </p:cNvPr>
          <p:cNvSpPr/>
          <p:nvPr/>
        </p:nvSpPr>
        <p:spPr>
          <a:xfrm>
            <a:off x="366324" y="1859129"/>
            <a:ext cx="211454" cy="243204"/>
          </a:xfrm>
          <a:custGeom>
            <a:avLst/>
            <a:gdLst/>
            <a:ahLst/>
            <a:cxnLst/>
            <a:rect l="l" t="t" r="r" b="b"/>
            <a:pathLst>
              <a:path w="211454" h="243205">
                <a:moveTo>
                  <a:pt x="143045" y="18697"/>
                </a:moveTo>
                <a:lnTo>
                  <a:pt x="67922" y="18697"/>
                </a:lnTo>
                <a:lnTo>
                  <a:pt x="67922" y="0"/>
                </a:lnTo>
                <a:lnTo>
                  <a:pt x="143045" y="0"/>
                </a:lnTo>
                <a:lnTo>
                  <a:pt x="143045" y="18697"/>
                </a:lnTo>
                <a:close/>
              </a:path>
              <a:path w="211454" h="243205">
                <a:moveTo>
                  <a:pt x="106022" y="242900"/>
                </a:moveTo>
                <a:lnTo>
                  <a:pt x="38338" y="219163"/>
                </a:lnTo>
                <a:lnTo>
                  <a:pt x="1667" y="159973"/>
                </a:lnTo>
                <a:lnTo>
                  <a:pt x="0" y="123716"/>
                </a:lnTo>
                <a:lnTo>
                  <a:pt x="10656" y="89014"/>
                </a:lnTo>
                <a:lnTo>
                  <a:pt x="31731" y="60650"/>
                </a:lnTo>
                <a:lnTo>
                  <a:pt x="60963" y="40760"/>
                </a:lnTo>
                <a:lnTo>
                  <a:pt x="96093" y="31474"/>
                </a:lnTo>
                <a:lnTo>
                  <a:pt x="96093" y="18697"/>
                </a:lnTo>
                <a:lnTo>
                  <a:pt x="114874" y="18697"/>
                </a:lnTo>
                <a:lnTo>
                  <a:pt x="114874" y="31786"/>
                </a:lnTo>
                <a:lnTo>
                  <a:pt x="128113" y="33636"/>
                </a:lnTo>
                <a:lnTo>
                  <a:pt x="140971" y="37239"/>
                </a:lnTo>
                <a:lnTo>
                  <a:pt x="153301" y="42479"/>
                </a:lnTo>
                <a:lnTo>
                  <a:pt x="164955" y="49237"/>
                </a:lnTo>
                <a:lnTo>
                  <a:pt x="191352" y="49237"/>
                </a:lnTo>
                <a:lnTo>
                  <a:pt x="190779" y="49860"/>
                </a:lnTo>
                <a:lnTo>
                  <a:pt x="105484" y="49860"/>
                </a:lnTo>
                <a:lnTo>
                  <a:pt x="71322" y="56701"/>
                </a:lnTo>
                <a:lnTo>
                  <a:pt x="43469" y="75375"/>
                </a:lnTo>
                <a:lnTo>
                  <a:pt x="24713" y="103105"/>
                </a:lnTo>
                <a:lnTo>
                  <a:pt x="17841" y="137117"/>
                </a:lnTo>
                <a:lnTo>
                  <a:pt x="24713" y="171128"/>
                </a:lnTo>
                <a:lnTo>
                  <a:pt x="43469" y="198858"/>
                </a:lnTo>
                <a:lnTo>
                  <a:pt x="71322" y="217532"/>
                </a:lnTo>
                <a:lnTo>
                  <a:pt x="105484" y="224373"/>
                </a:lnTo>
                <a:lnTo>
                  <a:pt x="163918" y="224373"/>
                </a:lnTo>
                <a:lnTo>
                  <a:pt x="140932" y="236955"/>
                </a:lnTo>
                <a:lnTo>
                  <a:pt x="106022" y="242900"/>
                </a:lnTo>
                <a:close/>
              </a:path>
              <a:path w="211454" h="243205">
                <a:moveTo>
                  <a:pt x="191352" y="49237"/>
                </a:moveTo>
                <a:lnTo>
                  <a:pt x="164955" y="49237"/>
                </a:lnTo>
                <a:lnTo>
                  <a:pt x="175598" y="38330"/>
                </a:lnTo>
                <a:lnTo>
                  <a:pt x="179354" y="34902"/>
                </a:lnTo>
                <a:lnTo>
                  <a:pt x="185301" y="35214"/>
                </a:lnTo>
                <a:lnTo>
                  <a:pt x="192500" y="42381"/>
                </a:lnTo>
                <a:lnTo>
                  <a:pt x="192500" y="47990"/>
                </a:lnTo>
                <a:lnTo>
                  <a:pt x="191352" y="49237"/>
                </a:lnTo>
                <a:close/>
              </a:path>
              <a:path w="211454" h="243205">
                <a:moveTo>
                  <a:pt x="163918" y="224373"/>
                </a:moveTo>
                <a:lnTo>
                  <a:pt x="105484" y="224373"/>
                </a:lnTo>
                <a:lnTo>
                  <a:pt x="139646" y="217532"/>
                </a:lnTo>
                <a:lnTo>
                  <a:pt x="167499" y="198858"/>
                </a:lnTo>
                <a:lnTo>
                  <a:pt x="186255" y="171128"/>
                </a:lnTo>
                <a:lnTo>
                  <a:pt x="193126" y="137117"/>
                </a:lnTo>
                <a:lnTo>
                  <a:pt x="186255" y="103105"/>
                </a:lnTo>
                <a:lnTo>
                  <a:pt x="167499" y="75375"/>
                </a:lnTo>
                <a:lnTo>
                  <a:pt x="139646" y="56701"/>
                </a:lnTo>
                <a:lnTo>
                  <a:pt x="105484" y="49860"/>
                </a:lnTo>
                <a:lnTo>
                  <a:pt x="190779" y="49860"/>
                </a:lnTo>
                <a:lnTo>
                  <a:pt x="189057" y="51730"/>
                </a:lnTo>
                <a:lnTo>
                  <a:pt x="179667" y="61079"/>
                </a:lnTo>
                <a:lnTo>
                  <a:pt x="201054" y="90309"/>
                </a:lnTo>
                <a:lnTo>
                  <a:pt x="211320" y="124067"/>
                </a:lnTo>
                <a:lnTo>
                  <a:pt x="209906" y="159286"/>
                </a:lnTo>
                <a:lnTo>
                  <a:pt x="196256" y="192898"/>
                </a:lnTo>
                <a:lnTo>
                  <a:pt x="171969" y="219966"/>
                </a:lnTo>
                <a:lnTo>
                  <a:pt x="163918" y="224373"/>
                </a:lnTo>
                <a:close/>
              </a:path>
            </a:pathLst>
          </a:custGeom>
          <a:solidFill>
            <a:srgbClr val="FFFFFF"/>
          </a:solidFill>
        </p:spPr>
        <p:txBody>
          <a:bodyPr wrap="square" lIns="0" tIns="0" rIns="0" bIns="0" rtlCol="0"/>
          <a:lstStyle/>
          <a:p>
            <a:endParaRPr dirty="0"/>
          </a:p>
        </p:txBody>
      </p:sp>
      <p:sp>
        <p:nvSpPr>
          <p:cNvPr id="95" name="object 12">
            <a:extLst>
              <a:ext uri="{FF2B5EF4-FFF2-40B4-BE49-F238E27FC236}">
                <a16:creationId xmlns:a16="http://schemas.microsoft.com/office/drawing/2014/main" id="{4F0E740A-C546-40C3-8FB0-B0934365FDE1}"/>
              </a:ext>
            </a:extLst>
          </p:cNvPr>
          <p:cNvSpPr/>
          <p:nvPr/>
        </p:nvSpPr>
        <p:spPr>
          <a:xfrm>
            <a:off x="935151" y="5675096"/>
            <a:ext cx="508634" cy="0"/>
          </a:xfrm>
          <a:custGeom>
            <a:avLst/>
            <a:gdLst/>
            <a:ahLst/>
            <a:cxnLst/>
            <a:rect l="l" t="t" r="r" b="b"/>
            <a:pathLst>
              <a:path w="508634">
                <a:moveTo>
                  <a:pt x="0" y="0"/>
                </a:moveTo>
                <a:lnTo>
                  <a:pt x="508253" y="0"/>
                </a:lnTo>
              </a:path>
            </a:pathLst>
          </a:custGeom>
          <a:ln w="6858">
            <a:solidFill>
              <a:srgbClr val="231F20"/>
            </a:solidFill>
          </a:ln>
        </p:spPr>
        <p:txBody>
          <a:bodyPr wrap="square" lIns="0" tIns="0" rIns="0" bIns="0" rtlCol="0"/>
          <a:lstStyle/>
          <a:p>
            <a:endParaRPr dirty="0"/>
          </a:p>
        </p:txBody>
      </p:sp>
      <p:sp>
        <p:nvSpPr>
          <p:cNvPr id="99" name="object 16">
            <a:extLst>
              <a:ext uri="{FF2B5EF4-FFF2-40B4-BE49-F238E27FC236}">
                <a16:creationId xmlns:a16="http://schemas.microsoft.com/office/drawing/2014/main" id="{C12F5F32-4D36-4413-BD78-1B9EE7124BA3}"/>
              </a:ext>
            </a:extLst>
          </p:cNvPr>
          <p:cNvSpPr txBox="1"/>
          <p:nvPr/>
        </p:nvSpPr>
        <p:spPr>
          <a:xfrm>
            <a:off x="1412231" y="6453046"/>
            <a:ext cx="2658745" cy="107722"/>
          </a:xfrm>
          <a:prstGeom prst="rect">
            <a:avLst/>
          </a:prstGeom>
        </p:spPr>
        <p:txBody>
          <a:bodyPr vert="horz" wrap="square" lIns="0" tIns="0" rIns="0" bIns="0" rtlCol="0">
            <a:spAutoFit/>
          </a:bodyPr>
          <a:lstStyle/>
          <a:p>
            <a:pPr marL="12700">
              <a:lnSpc>
                <a:spcPct val="100000"/>
              </a:lnSpc>
            </a:pPr>
            <a:r>
              <a:rPr sz="700" b="1" spc="-5" dirty="0">
                <a:solidFill>
                  <a:srgbClr val="1A2331"/>
                </a:solidFill>
                <a:latin typeface="Aptos" panose="020B0004020202020204" pitchFamily="34" charset="0"/>
                <a:cs typeface="Arial"/>
              </a:rPr>
              <a:t>The </a:t>
            </a:r>
            <a:r>
              <a:rPr sz="700" b="1" dirty="0">
                <a:solidFill>
                  <a:srgbClr val="1A2331"/>
                </a:solidFill>
                <a:latin typeface="Aptos" panose="020B0004020202020204" pitchFamily="34" charset="0"/>
                <a:cs typeface="Arial"/>
              </a:rPr>
              <a:t>CitiPower </a:t>
            </a:r>
            <a:r>
              <a:rPr sz="700" b="1" spc="-5" dirty="0">
                <a:solidFill>
                  <a:srgbClr val="1A2331"/>
                </a:solidFill>
                <a:latin typeface="Aptos" panose="020B0004020202020204" pitchFamily="34" charset="0"/>
                <a:cs typeface="Arial"/>
              </a:rPr>
              <a:t>Powercor </a:t>
            </a:r>
            <a:r>
              <a:rPr lang="en-AU" sz="700" b="1" spc="-5" dirty="0">
                <a:solidFill>
                  <a:srgbClr val="1A2331"/>
                </a:solidFill>
                <a:latin typeface="Aptos" panose="020B0004020202020204" pitchFamily="34" charset="0"/>
                <a:cs typeface="Arial"/>
              </a:rPr>
              <a:t>United Energy EV</a:t>
            </a:r>
            <a:r>
              <a:rPr sz="700" b="1" spc="-5" dirty="0">
                <a:solidFill>
                  <a:srgbClr val="1A2331"/>
                </a:solidFill>
                <a:latin typeface="Aptos" panose="020B0004020202020204" pitchFamily="34" charset="0"/>
                <a:cs typeface="Arial"/>
              </a:rPr>
              <a:t> customer</a:t>
            </a:r>
            <a:r>
              <a:rPr sz="700" b="1" spc="25" dirty="0">
                <a:solidFill>
                  <a:srgbClr val="1A2331"/>
                </a:solidFill>
                <a:latin typeface="Aptos" panose="020B0004020202020204" pitchFamily="34" charset="0"/>
                <a:cs typeface="Arial"/>
              </a:rPr>
              <a:t> </a:t>
            </a:r>
            <a:r>
              <a:rPr sz="700" b="1" spc="-5" dirty="0">
                <a:solidFill>
                  <a:srgbClr val="1A2331"/>
                </a:solidFill>
                <a:latin typeface="Aptos" panose="020B0004020202020204" pitchFamily="34" charset="0"/>
                <a:cs typeface="Arial"/>
              </a:rPr>
              <a:t>journey</a:t>
            </a:r>
            <a:endParaRPr sz="700" dirty="0">
              <a:latin typeface="Aptos" panose="020B0004020202020204" pitchFamily="34" charset="0"/>
              <a:cs typeface="Arial"/>
            </a:endParaRPr>
          </a:p>
        </p:txBody>
      </p:sp>
      <p:sp>
        <p:nvSpPr>
          <p:cNvPr id="101" name="object 18">
            <a:extLst>
              <a:ext uri="{FF2B5EF4-FFF2-40B4-BE49-F238E27FC236}">
                <a16:creationId xmlns:a16="http://schemas.microsoft.com/office/drawing/2014/main" id="{E860DD57-25BA-455D-8D4C-D93924328B25}"/>
              </a:ext>
            </a:extLst>
          </p:cNvPr>
          <p:cNvSpPr txBox="1"/>
          <p:nvPr/>
        </p:nvSpPr>
        <p:spPr>
          <a:xfrm>
            <a:off x="7773508" y="6436472"/>
            <a:ext cx="461009" cy="107722"/>
          </a:xfrm>
          <a:prstGeom prst="rect">
            <a:avLst/>
          </a:prstGeom>
        </p:spPr>
        <p:txBody>
          <a:bodyPr vert="horz" wrap="square" lIns="0" tIns="0" rIns="0" bIns="0" rtlCol="0">
            <a:spAutoFit/>
          </a:bodyPr>
          <a:lstStyle/>
          <a:p>
            <a:pPr marL="12700">
              <a:lnSpc>
                <a:spcPct val="100000"/>
              </a:lnSpc>
            </a:pPr>
            <a:r>
              <a:rPr lang="en-AU" sz="700" dirty="0">
                <a:solidFill>
                  <a:srgbClr val="1A2331"/>
                </a:solidFill>
                <a:latin typeface="Arial"/>
                <a:cs typeface="Arial"/>
              </a:rPr>
              <a:t>4</a:t>
            </a:r>
            <a:endParaRPr sz="700" dirty="0">
              <a:latin typeface="Arial"/>
              <a:cs typeface="Arial"/>
            </a:endParaRPr>
          </a:p>
        </p:txBody>
      </p:sp>
      <p:graphicFrame>
        <p:nvGraphicFramePr>
          <p:cNvPr id="105" name="object 22">
            <a:extLst>
              <a:ext uri="{FF2B5EF4-FFF2-40B4-BE49-F238E27FC236}">
                <a16:creationId xmlns:a16="http://schemas.microsoft.com/office/drawing/2014/main" id="{421751A3-3C9B-491C-8C96-CC407FC196DE}"/>
              </a:ext>
            </a:extLst>
          </p:cNvPr>
          <p:cNvGraphicFramePr>
            <a:graphicFrameLocks noGrp="1"/>
          </p:cNvGraphicFramePr>
          <p:nvPr>
            <p:extLst>
              <p:ext uri="{D42A27DB-BD31-4B8C-83A1-F6EECF244321}">
                <p14:modId xmlns:p14="http://schemas.microsoft.com/office/powerpoint/2010/main" val="1977968368"/>
              </p:ext>
            </p:extLst>
          </p:nvPr>
        </p:nvGraphicFramePr>
        <p:xfrm>
          <a:off x="271614" y="663374"/>
          <a:ext cx="11735439" cy="5366637"/>
        </p:xfrm>
        <a:graphic>
          <a:graphicData uri="http://schemas.openxmlformats.org/drawingml/2006/table">
            <a:tbl>
              <a:tblPr firstRow="1" bandRow="1">
                <a:tableStyleId>{2D5ABB26-0587-4C30-8999-92F81FD0307C}</a:tableStyleId>
              </a:tblPr>
              <a:tblGrid>
                <a:gridCol w="468781">
                  <a:extLst>
                    <a:ext uri="{9D8B030D-6E8A-4147-A177-3AD203B41FA5}">
                      <a16:colId xmlns:a16="http://schemas.microsoft.com/office/drawing/2014/main" val="20000"/>
                    </a:ext>
                  </a:extLst>
                </a:gridCol>
                <a:gridCol w="11266658">
                  <a:extLst>
                    <a:ext uri="{9D8B030D-6E8A-4147-A177-3AD203B41FA5}">
                      <a16:colId xmlns:a16="http://schemas.microsoft.com/office/drawing/2014/main" val="20001"/>
                    </a:ext>
                  </a:extLst>
                </a:gridCol>
              </a:tblGrid>
              <a:tr h="369177">
                <a:tc>
                  <a:txBody>
                    <a:bodyPr/>
                    <a:lstStyle/>
                    <a:p>
                      <a:endParaRPr sz="1350" baseline="9259" dirty="0">
                        <a:latin typeface="Arial"/>
                        <a:cs typeface="Arial"/>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1A2331"/>
                    </a:solidFill>
                  </a:tcPr>
                </a:tc>
                <a:tc>
                  <a:txBody>
                    <a:bodyPr/>
                    <a:lstStyle/>
                    <a:p>
                      <a:pPr>
                        <a:lnSpc>
                          <a:spcPct val="100000"/>
                        </a:lnSpc>
                        <a:spcBef>
                          <a:spcPts val="25"/>
                        </a:spcBef>
                      </a:pPr>
                      <a:endParaRPr sz="1400" dirty="0">
                        <a:latin typeface="Times New Roman"/>
                        <a:cs typeface="Times New Roman"/>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extLst>
                  <a:ext uri="{0D108BD9-81ED-4DB2-BD59-A6C34878D82A}">
                    <a16:rowId xmlns:a16="http://schemas.microsoft.com/office/drawing/2014/main" val="10000"/>
                  </a:ext>
                </a:extLst>
              </a:tr>
              <a:tr h="725632">
                <a:tc>
                  <a:txBody>
                    <a:bodyPr/>
                    <a:lstStyle/>
                    <a:p>
                      <a:pPr>
                        <a:lnSpc>
                          <a:spcPct val="100000"/>
                        </a:lnSpc>
                        <a:spcBef>
                          <a:spcPts val="10"/>
                        </a:spcBef>
                      </a:pPr>
                      <a:endParaRPr sz="700" dirty="0">
                        <a:latin typeface="Times New Roman"/>
                        <a:cs typeface="Times New Roman"/>
                      </a:endParaRPr>
                    </a:p>
                    <a:p>
                      <a:pPr marL="137795" marR="36195" indent="-93345" algn="ctr">
                        <a:lnSpc>
                          <a:spcPct val="100000"/>
                        </a:lnSpc>
                      </a:pPr>
                      <a:r>
                        <a:rPr lang="en-AU" sz="800" b="1" dirty="0">
                          <a:solidFill>
                            <a:srgbClr val="FFFFFF"/>
                          </a:solidFill>
                          <a:latin typeface="Arial"/>
                          <a:cs typeface="Arial"/>
                        </a:rPr>
                        <a:t> What Happens?</a:t>
                      </a:r>
                      <a:endParaRPr sz="800" dirty="0">
                        <a:latin typeface="Arial"/>
                        <a:cs typeface="Arial"/>
                      </a:endParaRPr>
                    </a:p>
                  </a:txBody>
                  <a:tcPr marL="0" marR="0" marT="1270" marB="0" vert="vert270">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1A2331"/>
                    </a:solidFill>
                  </a:tcPr>
                </a:tc>
                <a:tc>
                  <a:txBody>
                    <a:bodyPr/>
                    <a:lstStyle/>
                    <a:p>
                      <a:pPr marL="149225" marR="109220" lvl="0" indent="95250" algn="l" defTabSz="914400" eaLnBrk="1" fontAlgn="auto" latinLnBrk="0" hangingPunct="1">
                        <a:lnSpc>
                          <a:spcPct val="50000"/>
                        </a:lnSpc>
                        <a:spcBef>
                          <a:spcPts val="844"/>
                        </a:spcBef>
                        <a:spcAft>
                          <a:spcPts val="0"/>
                        </a:spcAft>
                        <a:buClrTx/>
                        <a:buSzTx/>
                        <a:buFontTx/>
                        <a:buNone/>
                        <a:tabLst>
                          <a:tab pos="1528445" algn="l"/>
                          <a:tab pos="2908935" algn="l"/>
                          <a:tab pos="4441190" algn="l"/>
                          <a:tab pos="4557395" algn="l"/>
                          <a:tab pos="5944870" algn="l"/>
                          <a:tab pos="6005195" algn="l"/>
                          <a:tab pos="7546340" algn="l"/>
                          <a:tab pos="7660005" algn="l"/>
                          <a:tab pos="8844280" algn="l"/>
                          <a:tab pos="8916035" algn="l"/>
                          <a:tab pos="10117455" algn="l"/>
                          <a:tab pos="10393680" algn="l"/>
                        </a:tabLst>
                        <a:defRPr/>
                      </a:pPr>
                      <a:r>
                        <a:rPr lang="en-AU" sz="800" dirty="0">
                          <a:solidFill>
                            <a:schemeClr val="tx1"/>
                          </a:solidFill>
                          <a:effectLst/>
                          <a:latin typeface="Arial" panose="020B0604020202020204" pitchFamily="34" charset="0"/>
                          <a:ea typeface="+mn-ea"/>
                          <a:cs typeface="Arial" panose="020B0604020202020204" pitchFamily="34" charset="0"/>
                        </a:rPr>
                        <a:t>. </a:t>
                      </a:r>
                      <a:r>
                        <a:rPr sz="1050" b="1" spc="-5" dirty="0">
                          <a:solidFill>
                            <a:srgbClr val="231F20"/>
                          </a:solidFill>
                          <a:latin typeface="Arial" panose="020B0604020202020204" pitchFamily="34" charset="0"/>
                          <a:cs typeface="Arial" panose="020B0604020202020204" pitchFamily="34" charset="0"/>
                        </a:rPr>
                        <a:t>	</a:t>
                      </a:r>
                      <a:endParaRPr sz="1050" baseline="-6944" dirty="0">
                        <a:latin typeface="Arial" panose="020B0604020202020204" pitchFamily="34" charset="0"/>
                        <a:cs typeface="Arial" panose="020B0604020202020204" pitchFamily="34" charset="0"/>
                      </a:endParaRPr>
                    </a:p>
                  </a:txBody>
                  <a:tcPr marL="0" marR="0" marT="107314"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E7E8E8"/>
                    </a:solidFill>
                  </a:tcPr>
                </a:tc>
                <a:extLst>
                  <a:ext uri="{0D108BD9-81ED-4DB2-BD59-A6C34878D82A}">
                    <a16:rowId xmlns:a16="http://schemas.microsoft.com/office/drawing/2014/main" val="10001"/>
                  </a:ext>
                </a:extLst>
              </a:tr>
              <a:tr h="4271828">
                <a:tc>
                  <a:txBody>
                    <a:bodyPr/>
                    <a:lstStyle/>
                    <a:p>
                      <a:pPr>
                        <a:lnSpc>
                          <a:spcPct val="100000"/>
                        </a:lnSpc>
                        <a:spcBef>
                          <a:spcPts val="30"/>
                        </a:spcBef>
                      </a:pPr>
                      <a:endParaRPr sz="1100" dirty="0">
                        <a:latin typeface="Times New Roman"/>
                        <a:cs typeface="Times New Roman"/>
                      </a:endParaRPr>
                    </a:p>
                    <a:p>
                      <a:pPr marL="365760" algn="ctr">
                        <a:lnSpc>
                          <a:spcPct val="100000"/>
                        </a:lnSpc>
                      </a:pPr>
                      <a:r>
                        <a:rPr lang="en-AU" sz="800" b="1" dirty="0">
                          <a:solidFill>
                            <a:srgbClr val="FFFFFF"/>
                          </a:solidFill>
                          <a:latin typeface="Arial"/>
                          <a:cs typeface="Arial"/>
                        </a:rPr>
                        <a:t>Action,  Requirements and General information</a:t>
                      </a:r>
                      <a:endParaRPr lang="en-AU" sz="800" dirty="0">
                        <a:latin typeface="Arial"/>
                        <a:cs typeface="Arial"/>
                      </a:endParaRPr>
                    </a:p>
                  </a:txBody>
                  <a:tcPr marL="0" marR="0" marT="3810" marB="0" vert="vert270">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1A2331"/>
                    </a:solidFill>
                  </a:tcPr>
                </a:tc>
                <a:tc>
                  <a:txBody>
                    <a:bodyPr/>
                    <a:lstStyle/>
                    <a:p>
                      <a:pPr>
                        <a:lnSpc>
                          <a:spcPct val="100000"/>
                        </a:lnSpc>
                        <a:spcBef>
                          <a:spcPts val="5"/>
                        </a:spcBef>
                      </a:pPr>
                      <a:endParaRPr lang="en-AU" sz="1050" baseline="-7936" dirty="0">
                        <a:latin typeface="Arial"/>
                        <a:cs typeface="Arial"/>
                      </a:endParaRPr>
                    </a:p>
                  </a:txBody>
                  <a:tcPr marL="0" marR="0" marT="635"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CCCCCD"/>
                    </a:solidFill>
                  </a:tcPr>
                </a:tc>
                <a:extLst>
                  <a:ext uri="{0D108BD9-81ED-4DB2-BD59-A6C34878D82A}">
                    <a16:rowId xmlns:a16="http://schemas.microsoft.com/office/drawing/2014/main" val="10004"/>
                  </a:ext>
                </a:extLst>
              </a:tr>
            </a:tbl>
          </a:graphicData>
        </a:graphic>
      </p:graphicFrame>
      <p:sp>
        <p:nvSpPr>
          <p:cNvPr id="187" name="TextBox 186">
            <a:extLst>
              <a:ext uri="{FF2B5EF4-FFF2-40B4-BE49-F238E27FC236}">
                <a16:creationId xmlns:a16="http://schemas.microsoft.com/office/drawing/2014/main" id="{56BF0375-3FE1-4D7C-9224-8DBCC1B92054}"/>
              </a:ext>
            </a:extLst>
          </p:cNvPr>
          <p:cNvSpPr txBox="1"/>
          <p:nvPr/>
        </p:nvSpPr>
        <p:spPr>
          <a:xfrm>
            <a:off x="4366633" y="1781760"/>
            <a:ext cx="3681981" cy="846386"/>
          </a:xfrm>
          <a:prstGeom prst="rect">
            <a:avLst/>
          </a:prstGeom>
          <a:noFill/>
        </p:spPr>
        <p:txBody>
          <a:bodyPr wrap="square" rtlCol="0">
            <a:spAutoFit/>
          </a:bodyPr>
          <a:lstStyle/>
          <a:p>
            <a:endParaRPr lang="en-AU" sz="900" dirty="0">
              <a:latin typeface="Aptos" panose="020B0004020202020204" pitchFamily="34" charset="0"/>
              <a:cs typeface="Arial" panose="020B0604020202020204" pitchFamily="34" charset="0"/>
            </a:endParaRPr>
          </a:p>
          <a:p>
            <a:endParaRPr lang="en-AU" sz="800" dirty="0">
              <a:latin typeface="Arial" panose="020B0604020202020204" pitchFamily="34" charset="0"/>
              <a:cs typeface="Arial" panose="020B0604020202020204" pitchFamily="34" charset="0"/>
            </a:endParaRPr>
          </a:p>
          <a:p>
            <a:endParaRPr lang="en-AU" sz="800" dirty="0">
              <a:latin typeface="Arial" panose="020B0604020202020204" pitchFamily="34" charset="0"/>
              <a:cs typeface="Arial" panose="020B0604020202020204" pitchFamily="34" charset="0"/>
            </a:endParaRPr>
          </a:p>
          <a:p>
            <a:endParaRPr lang="en-AU" sz="800" dirty="0">
              <a:latin typeface="Arial" panose="020B0604020202020204" pitchFamily="34" charset="0"/>
              <a:cs typeface="Arial" panose="020B0604020202020204" pitchFamily="34" charset="0"/>
            </a:endParaRPr>
          </a:p>
          <a:p>
            <a:endParaRPr lang="en-AU" sz="800" dirty="0">
              <a:latin typeface="Arial" panose="020B0604020202020204" pitchFamily="34" charset="0"/>
              <a:cs typeface="Arial" panose="020B0604020202020204" pitchFamily="34" charset="0"/>
            </a:endParaRPr>
          </a:p>
          <a:p>
            <a:endParaRPr lang="en-AU" sz="800" dirty="0">
              <a:latin typeface="Arial" panose="020B0604020202020204" pitchFamily="34" charset="0"/>
              <a:cs typeface="Arial" panose="020B0604020202020204" pitchFamily="34" charset="0"/>
            </a:endParaRPr>
          </a:p>
        </p:txBody>
      </p:sp>
      <p:sp>
        <p:nvSpPr>
          <p:cNvPr id="191" name="TextBox 190">
            <a:extLst>
              <a:ext uri="{FF2B5EF4-FFF2-40B4-BE49-F238E27FC236}">
                <a16:creationId xmlns:a16="http://schemas.microsoft.com/office/drawing/2014/main" id="{35FC746B-5D6A-4AC3-AA7A-6350081ED0AA}"/>
              </a:ext>
            </a:extLst>
          </p:cNvPr>
          <p:cNvSpPr txBox="1"/>
          <p:nvPr/>
        </p:nvSpPr>
        <p:spPr>
          <a:xfrm>
            <a:off x="713552" y="1104171"/>
            <a:ext cx="7668448" cy="507831"/>
          </a:xfrm>
          <a:prstGeom prst="rect">
            <a:avLst/>
          </a:prstGeom>
          <a:noFill/>
        </p:spPr>
        <p:txBody>
          <a:bodyPr wrap="square" rtlCol="0">
            <a:spAutoFit/>
          </a:bodyPr>
          <a:lstStyle/>
          <a:p>
            <a:r>
              <a:rPr lang="en-AU" sz="900" dirty="0">
                <a:latin typeface="Aptos" panose="020B0004020202020204" pitchFamily="34" charset="0"/>
                <a:cs typeface="Arial" panose="020B0604020202020204" pitchFamily="34" charset="0"/>
              </a:rPr>
              <a:t>The EV Charger build team applies for a permit to work in the vicinity of electrical assets.</a:t>
            </a:r>
          </a:p>
          <a:p>
            <a:r>
              <a:rPr lang="en-AU" sz="900" dirty="0">
                <a:latin typeface="Aptos" panose="020B0004020202020204" pitchFamily="34" charset="0"/>
                <a:cs typeface="Arial" panose="020B0604020202020204" pitchFamily="34" charset="0"/>
              </a:rPr>
              <a:t>Our No Go Zone teams assess the application, work zone and work methods to determine the site can be built safely and adequate distance is maintained between people, plant and the electricity assets. Once a permit to work is issued, crews may begin attaching assets to the distribution pole.</a:t>
            </a:r>
            <a:endParaRPr lang="en-AU" sz="9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81ECFE1-317E-A672-40DD-917FD4DA718C}"/>
              </a:ext>
            </a:extLst>
          </p:cNvPr>
          <p:cNvSpPr txBox="1"/>
          <p:nvPr/>
        </p:nvSpPr>
        <p:spPr>
          <a:xfrm>
            <a:off x="736412" y="1761269"/>
            <a:ext cx="3630221" cy="4385816"/>
          </a:xfrm>
          <a:prstGeom prst="rect">
            <a:avLst/>
          </a:prstGeom>
          <a:noFill/>
        </p:spPr>
        <p:txBody>
          <a:bodyPr wrap="square" rtlCol="0">
            <a:spAutoFit/>
          </a:bodyPr>
          <a:lstStyle/>
          <a:p>
            <a:r>
              <a:rPr lang="en-AU" sz="900" i="0" dirty="0">
                <a:effectLst/>
                <a:latin typeface="Aptos" panose="020B0004020202020204" pitchFamily="34" charset="0"/>
              </a:rPr>
              <a:t>Before you start work near a distributors overhead or underground network, you may need a permit to work detailing the conditions and methods you must adhere to in order to carry out your work safely and comply with </a:t>
            </a:r>
            <a:r>
              <a:rPr lang="en-AU" sz="900" i="0" dirty="0" err="1">
                <a:effectLst/>
                <a:latin typeface="Aptos" panose="020B0004020202020204" pitchFamily="34" charset="0"/>
              </a:rPr>
              <a:t>Worksafe</a:t>
            </a:r>
            <a:r>
              <a:rPr lang="en-AU" sz="900" i="0" dirty="0">
                <a:effectLst/>
                <a:latin typeface="Aptos" panose="020B0004020202020204" pitchFamily="34" charset="0"/>
              </a:rPr>
              <a:t> and ESV regulations. An application needs to be submitted anytime your above-ground works are within </a:t>
            </a:r>
            <a:r>
              <a:rPr lang="en-AU" sz="900" i="0" dirty="0" err="1">
                <a:effectLst/>
                <a:latin typeface="Aptos" panose="020B0004020202020204" pitchFamily="34" charset="0"/>
              </a:rPr>
              <a:t>6.4m</a:t>
            </a:r>
            <a:r>
              <a:rPr lang="en-AU" sz="900" i="0" dirty="0">
                <a:effectLst/>
                <a:latin typeface="Aptos" panose="020B0004020202020204" pitchFamily="34" charset="0"/>
              </a:rPr>
              <a:t> of distribution assets, or your underground works are within 2m of distribution assets </a:t>
            </a:r>
          </a:p>
          <a:p>
            <a:endParaRPr lang="en-AU" sz="900" b="0" dirty="0">
              <a:latin typeface="Aptos" panose="020B0004020202020204" pitchFamily="34" charset="0"/>
            </a:endParaRPr>
          </a:p>
          <a:p>
            <a:r>
              <a:rPr lang="en-AU" sz="900" b="0" i="0" dirty="0">
                <a:effectLst/>
                <a:latin typeface="Aptos" panose="020B0004020202020204" pitchFamily="34" charset="0"/>
              </a:rPr>
              <a:t>Before applying  you should have the following in place. </a:t>
            </a:r>
          </a:p>
          <a:p>
            <a:pPr marL="171450" indent="-171450">
              <a:buFont typeface="Arial" panose="020B0604020202020204" pitchFamily="34" charset="0"/>
              <a:buChar char="•"/>
            </a:pPr>
            <a:r>
              <a:rPr lang="en-AU" sz="900" dirty="0">
                <a:latin typeface="Aptos" panose="020B0004020202020204" pitchFamily="34" charset="0"/>
              </a:rPr>
              <a:t>SWMS </a:t>
            </a:r>
          </a:p>
          <a:p>
            <a:pPr marL="171450" indent="-171450">
              <a:buFont typeface="Arial" panose="020B0604020202020204" pitchFamily="34" charset="0"/>
              <a:buChar char="•"/>
            </a:pPr>
            <a:r>
              <a:rPr lang="en-AU" sz="900" b="0" i="0" dirty="0">
                <a:effectLst/>
                <a:latin typeface="Aptos" panose="020B0004020202020204" pitchFamily="34" charset="0"/>
              </a:rPr>
              <a:t>JSA </a:t>
            </a:r>
          </a:p>
          <a:p>
            <a:pPr marL="171450" indent="-171450">
              <a:buFont typeface="Arial" panose="020B0604020202020204" pitchFamily="34" charset="0"/>
              <a:buChar char="•"/>
            </a:pPr>
            <a:r>
              <a:rPr lang="en-AU" sz="900" b="0" i="0" dirty="0">
                <a:effectLst/>
                <a:latin typeface="Aptos" panose="020B0004020202020204" pitchFamily="34" charset="0"/>
              </a:rPr>
              <a:t>Traffic management procedure</a:t>
            </a:r>
          </a:p>
          <a:p>
            <a:pPr marL="171450" indent="-171450">
              <a:buFont typeface="Arial" panose="020B0604020202020204" pitchFamily="34" charset="0"/>
              <a:buChar char="•"/>
            </a:pPr>
            <a:r>
              <a:rPr lang="en-AU" sz="900" dirty="0">
                <a:latin typeface="Aptos" panose="020B0004020202020204" pitchFamily="34" charset="0"/>
              </a:rPr>
              <a:t>Permit to install mains cables in public space or a relevant exemption. </a:t>
            </a:r>
          </a:p>
          <a:p>
            <a:endParaRPr lang="en-AU" sz="900" dirty="0">
              <a:latin typeface="Aptos" panose="020B0004020202020204" pitchFamily="34" charset="0"/>
            </a:endParaRPr>
          </a:p>
          <a:p>
            <a:r>
              <a:rPr lang="en-AU" sz="900" dirty="0">
                <a:latin typeface="Aptos" panose="020B0004020202020204" pitchFamily="34" charset="0"/>
                <a:cs typeface="Arial" panose="020B0604020202020204" pitchFamily="34" charset="0"/>
              </a:rPr>
              <a:t>Permit to work requests can be made by lodging an application at the following links:  </a:t>
            </a:r>
          </a:p>
          <a:p>
            <a:endParaRPr lang="en-AU" sz="900" dirty="0">
              <a:latin typeface="Aptos" panose="020B0004020202020204" pitchFamily="34" charset="0"/>
              <a:cs typeface="Arial" panose="020B0604020202020204" pitchFamily="34" charset="0"/>
            </a:endParaRPr>
          </a:p>
          <a:p>
            <a:pPr marL="171450" indent="-171450">
              <a:buFont typeface="Arial" panose="020B0604020202020204" pitchFamily="34" charset="0"/>
              <a:buChar char="•"/>
            </a:pPr>
            <a:r>
              <a:rPr lang="en-AU" sz="900" dirty="0">
                <a:latin typeface="Aptos" panose="020B0004020202020204" pitchFamily="34" charset="0"/>
              </a:rPr>
              <a:t>CitiPower and Powercor applications to be submitted at </a:t>
            </a:r>
            <a:r>
              <a:rPr lang="en-AU" sz="900" dirty="0">
                <a:latin typeface="Aptos" panose="020B0004020202020204" pitchFamily="34" charset="0"/>
                <a:hlinkClick r:id="rId3">
                  <a:extLst>
                    <a:ext uri="{A12FA001-AC4F-418D-AE19-62706E023703}">
                      <ahyp:hlinkClr xmlns:ahyp="http://schemas.microsoft.com/office/drawing/2018/hyperlinkcolor" val="tx"/>
                    </a:ext>
                  </a:extLst>
                </a:hlinkClick>
              </a:rPr>
              <a:t>https://customer.portal.powercor.com.au/mysupply</a:t>
            </a:r>
            <a:r>
              <a:rPr lang="en-AU" sz="900" dirty="0">
                <a:latin typeface="Aptos" panose="020B0004020202020204" pitchFamily="34" charset="0"/>
              </a:rPr>
              <a:t> </a:t>
            </a:r>
          </a:p>
          <a:p>
            <a:pPr marL="171450" indent="-171450">
              <a:buFont typeface="Arial" panose="020B0604020202020204" pitchFamily="34" charset="0"/>
              <a:buChar char="•"/>
            </a:pPr>
            <a:r>
              <a:rPr lang="en-AU" sz="900" dirty="0">
                <a:latin typeface="Aptos" panose="020B0004020202020204" pitchFamily="34" charset="0"/>
              </a:rPr>
              <a:t>United Energy applications to be submitted at</a:t>
            </a:r>
            <a:r>
              <a:rPr lang="en-AU" sz="900" dirty="0">
                <a:latin typeface="Aptos" panose="020B0004020202020204" pitchFamily="34" charset="0"/>
                <a:cs typeface="Arial" panose="020B0604020202020204" pitchFamily="34" charset="0"/>
              </a:rPr>
              <a:t> </a:t>
            </a:r>
            <a:r>
              <a:rPr lang="en-AU" sz="900" dirty="0">
                <a:latin typeface="Aptos" panose="020B0004020202020204" pitchFamily="34" charset="0"/>
                <a:hlinkClick r:id="rId4">
                  <a:extLst>
                    <a:ext uri="{A12FA001-AC4F-418D-AE19-62706E023703}">
                      <ahyp:hlinkClr xmlns:ahyp="http://schemas.microsoft.com/office/drawing/2018/hyperlinkcolor" val="tx"/>
                    </a:ext>
                  </a:extLst>
                </a:hlinkClick>
              </a:rPr>
              <a:t>https://myenergy.ue.com.au/s/login/</a:t>
            </a:r>
            <a:r>
              <a:rPr lang="en-AU" sz="900" dirty="0">
                <a:latin typeface="Aptos" panose="020B0004020202020204" pitchFamily="34" charset="0"/>
              </a:rPr>
              <a:t> </a:t>
            </a:r>
          </a:p>
          <a:p>
            <a:endParaRPr lang="en-AU" sz="900" dirty="0">
              <a:latin typeface="Aptos" panose="020B0004020202020204" pitchFamily="34" charset="0"/>
            </a:endParaRPr>
          </a:p>
          <a:p>
            <a:r>
              <a:rPr lang="en-AU" sz="900" dirty="0">
                <a:latin typeface="Aptos" panose="020B0004020202020204" pitchFamily="34" charset="0"/>
              </a:rPr>
              <a:t>Timeframe: Please be aware that this application may be subject to a fee. The permit to work (if granted) will be issued approx. 30 days from payment. </a:t>
            </a:r>
          </a:p>
          <a:p>
            <a:endParaRPr lang="en-AU" sz="900" dirty="0">
              <a:solidFill>
                <a:srgbClr val="1F1F1F"/>
              </a:solidFill>
              <a:latin typeface="Aptos" panose="020B0004020202020204" pitchFamily="34" charset="0"/>
            </a:endParaRPr>
          </a:p>
          <a:p>
            <a:r>
              <a:rPr lang="en-AU" sz="900" b="1" dirty="0">
                <a:latin typeface="Aptos" panose="020B0004020202020204" pitchFamily="34" charset="0"/>
              </a:rPr>
              <a:t>Please note – Standard timeframe for licence processing is 20 business days from submission of a complete application. </a:t>
            </a:r>
          </a:p>
          <a:p>
            <a:endParaRPr lang="en-AU" sz="900" dirty="0">
              <a:solidFill>
                <a:srgbClr val="1F1F1F"/>
              </a:solidFill>
              <a:latin typeface="Aptos" panose="020B0004020202020204" pitchFamily="34" charset="0"/>
            </a:endParaRPr>
          </a:p>
          <a:p>
            <a:endParaRPr lang="en-AU" sz="900" dirty="0">
              <a:latin typeface="Aptos" panose="020B0004020202020204" pitchFamily="34" charset="0"/>
            </a:endParaRPr>
          </a:p>
        </p:txBody>
      </p:sp>
      <p:sp>
        <p:nvSpPr>
          <p:cNvPr id="4" name="Rectangle 3">
            <a:extLst>
              <a:ext uri="{FF2B5EF4-FFF2-40B4-BE49-F238E27FC236}">
                <a16:creationId xmlns:a16="http://schemas.microsoft.com/office/drawing/2014/main" id="{D565472B-3630-BF0C-B5E1-FB6F2FC700DD}"/>
              </a:ext>
            </a:extLst>
          </p:cNvPr>
          <p:cNvSpPr/>
          <p:nvPr/>
        </p:nvSpPr>
        <p:spPr>
          <a:xfrm>
            <a:off x="281272" y="679411"/>
            <a:ext cx="11725781" cy="35505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AU"/>
          </a:p>
        </p:txBody>
      </p:sp>
      <p:sp>
        <p:nvSpPr>
          <p:cNvPr id="5" name="Arrow: Right 4">
            <a:extLst>
              <a:ext uri="{FF2B5EF4-FFF2-40B4-BE49-F238E27FC236}">
                <a16:creationId xmlns:a16="http://schemas.microsoft.com/office/drawing/2014/main" id="{A56E60DA-C2EB-C016-CD24-04DAAE63C182}"/>
              </a:ext>
            </a:extLst>
          </p:cNvPr>
          <p:cNvSpPr/>
          <p:nvPr/>
        </p:nvSpPr>
        <p:spPr>
          <a:xfrm>
            <a:off x="745182" y="639993"/>
            <a:ext cx="11175202" cy="416094"/>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AU"/>
          </a:p>
        </p:txBody>
      </p:sp>
      <p:sp>
        <p:nvSpPr>
          <p:cNvPr id="8" name="TextBox 7">
            <a:extLst>
              <a:ext uri="{FF2B5EF4-FFF2-40B4-BE49-F238E27FC236}">
                <a16:creationId xmlns:a16="http://schemas.microsoft.com/office/drawing/2014/main" id="{632CE687-DA23-3E1B-4904-44852C177851}"/>
              </a:ext>
            </a:extLst>
          </p:cNvPr>
          <p:cNvSpPr txBox="1"/>
          <p:nvPr/>
        </p:nvSpPr>
        <p:spPr>
          <a:xfrm>
            <a:off x="745183" y="663374"/>
            <a:ext cx="11261870" cy="369332"/>
          </a:xfrm>
          <a:prstGeom prst="rect">
            <a:avLst/>
          </a:prstGeom>
          <a:noFill/>
        </p:spPr>
        <p:txBody>
          <a:bodyPr wrap="square" rtlCol="0">
            <a:spAutoFit/>
          </a:bodyPr>
          <a:lstStyle/>
          <a:p>
            <a:r>
              <a:rPr lang="en-AU" b="1" dirty="0">
                <a:latin typeface="Aptos" panose="020B0004020202020204" pitchFamily="34" charset="0"/>
              </a:rPr>
              <a:t>Step 3 - No Go Zone - Permit to work  </a:t>
            </a:r>
          </a:p>
        </p:txBody>
      </p:sp>
      <p:pic>
        <p:nvPicPr>
          <p:cNvPr id="7" name="Picture 6">
            <a:extLst>
              <a:ext uri="{FF2B5EF4-FFF2-40B4-BE49-F238E27FC236}">
                <a16:creationId xmlns:a16="http://schemas.microsoft.com/office/drawing/2014/main" id="{84144515-5B31-14E9-27A9-D87AD42370A7}"/>
              </a:ext>
            </a:extLst>
          </p:cNvPr>
          <p:cNvPicPr>
            <a:picLocks noChangeAspect="1"/>
          </p:cNvPicPr>
          <p:nvPr/>
        </p:nvPicPr>
        <p:blipFill>
          <a:blip r:embed="rId5"/>
          <a:stretch>
            <a:fillRect/>
          </a:stretch>
        </p:blipFill>
        <p:spPr>
          <a:xfrm>
            <a:off x="4472456" y="4095541"/>
            <a:ext cx="3147544" cy="1500773"/>
          </a:xfrm>
          <a:prstGeom prst="rect">
            <a:avLst/>
          </a:prstGeom>
        </p:spPr>
      </p:pic>
      <p:pic>
        <p:nvPicPr>
          <p:cNvPr id="9" name="Picture 8">
            <a:extLst>
              <a:ext uri="{FF2B5EF4-FFF2-40B4-BE49-F238E27FC236}">
                <a16:creationId xmlns:a16="http://schemas.microsoft.com/office/drawing/2014/main" id="{DCC438DD-7197-9256-10A9-B87B31261C23}"/>
              </a:ext>
            </a:extLst>
          </p:cNvPr>
          <p:cNvPicPr>
            <a:picLocks noChangeAspect="1"/>
          </p:cNvPicPr>
          <p:nvPr/>
        </p:nvPicPr>
        <p:blipFill>
          <a:blip r:embed="rId6"/>
          <a:stretch>
            <a:fillRect/>
          </a:stretch>
        </p:blipFill>
        <p:spPr>
          <a:xfrm>
            <a:off x="4458059" y="2699611"/>
            <a:ext cx="3166499" cy="1324465"/>
          </a:xfrm>
          <a:prstGeom prst="rect">
            <a:avLst/>
          </a:prstGeom>
        </p:spPr>
      </p:pic>
      <p:sp>
        <p:nvSpPr>
          <p:cNvPr id="10" name="TextBox 9">
            <a:extLst>
              <a:ext uri="{FF2B5EF4-FFF2-40B4-BE49-F238E27FC236}">
                <a16:creationId xmlns:a16="http://schemas.microsoft.com/office/drawing/2014/main" id="{2EECB4ED-63CF-81BE-285C-CC3F88793277}"/>
              </a:ext>
            </a:extLst>
          </p:cNvPr>
          <p:cNvSpPr txBox="1"/>
          <p:nvPr/>
        </p:nvSpPr>
        <p:spPr>
          <a:xfrm>
            <a:off x="7771323" y="4699038"/>
            <a:ext cx="4049519" cy="1200329"/>
          </a:xfrm>
          <a:prstGeom prst="rect">
            <a:avLst/>
          </a:prstGeom>
          <a:noFill/>
        </p:spPr>
        <p:txBody>
          <a:bodyPr wrap="square" rtlCol="0">
            <a:spAutoFit/>
          </a:bodyPr>
          <a:lstStyle/>
          <a:p>
            <a:r>
              <a:rPr lang="en-AU" sz="900" dirty="0">
                <a:solidFill>
                  <a:srgbClr val="1F1F1F"/>
                </a:solidFill>
                <a:latin typeface="Aptos" panose="020B0004020202020204" pitchFamily="34" charset="0"/>
              </a:rPr>
              <a:t>After the permit has been issued: </a:t>
            </a:r>
          </a:p>
          <a:p>
            <a:pPr algn="l"/>
            <a:r>
              <a:rPr lang="en-AU" sz="900" b="0" i="0" dirty="0">
                <a:effectLst/>
                <a:latin typeface="Aptos" panose="020B0004020202020204" pitchFamily="34" charset="0"/>
              </a:rPr>
              <a:t>When you are operating equipment near our electricity assets, our permits detail the conditions and methods you must adhere to in order to carry out the proposed work on site safely. If a permit to work is granted, you will be responsible for ensuring that a copy of this permit is always on site in either digital or hard copy form. You will also be responsible for ensuring that all members of your work crews are briefed on the conditions of the permit to work.</a:t>
            </a:r>
          </a:p>
        </p:txBody>
      </p:sp>
      <p:sp>
        <p:nvSpPr>
          <p:cNvPr id="11" name="TextBox 10">
            <a:extLst>
              <a:ext uri="{FF2B5EF4-FFF2-40B4-BE49-F238E27FC236}">
                <a16:creationId xmlns:a16="http://schemas.microsoft.com/office/drawing/2014/main" id="{E9372C30-9BC9-8194-86D7-556430EFEBB9}"/>
              </a:ext>
            </a:extLst>
          </p:cNvPr>
          <p:cNvSpPr txBox="1"/>
          <p:nvPr/>
        </p:nvSpPr>
        <p:spPr>
          <a:xfrm>
            <a:off x="4472456" y="1762235"/>
            <a:ext cx="3200413" cy="1061829"/>
          </a:xfrm>
          <a:prstGeom prst="rect">
            <a:avLst/>
          </a:prstGeom>
          <a:noFill/>
        </p:spPr>
        <p:txBody>
          <a:bodyPr wrap="square" rtlCol="0">
            <a:spAutoFit/>
          </a:bodyPr>
          <a:lstStyle/>
          <a:p>
            <a:r>
              <a:rPr lang="en-AU" sz="900" dirty="0">
                <a:latin typeface="Aptos" panose="020B0004020202020204" pitchFamily="34" charset="0"/>
              </a:rPr>
              <a:t>CitiPower and Powercor applications to be submitted at </a:t>
            </a:r>
            <a:r>
              <a:rPr lang="en-AU" sz="900" u="sng" dirty="0">
                <a:effectLst/>
                <a:latin typeface="Aptos" panose="020B0004020202020204" pitchFamily="34" charset="0"/>
                <a:ea typeface="Aptos" panose="020B0004020202020204" pitchFamily="34" charset="0"/>
                <a:hlinkClick r:id="rId3">
                  <a:extLst>
                    <a:ext uri="{A12FA001-AC4F-418D-AE19-62706E023703}">
                      <ahyp:hlinkClr xmlns:ahyp="http://schemas.microsoft.com/office/drawing/2018/hyperlinkcolor" val="tx"/>
                    </a:ext>
                  </a:extLst>
                </a:hlinkClick>
              </a:rPr>
              <a:t>https://customer.portal.powercor.com.au/mysupply</a:t>
            </a:r>
            <a:r>
              <a:rPr lang="en-AU" sz="900" u="sng" dirty="0">
                <a:latin typeface="Aptos" panose="020B0004020202020204" pitchFamily="34" charset="0"/>
                <a:ea typeface="Aptos" panose="020B0004020202020204" pitchFamily="34" charset="0"/>
              </a:rPr>
              <a:t> </a:t>
            </a:r>
            <a:r>
              <a:rPr lang="en-AU" sz="900" dirty="0">
                <a:latin typeface="Aptos" panose="020B0004020202020204" pitchFamily="34" charset="0"/>
                <a:ea typeface="Aptos" panose="020B0004020202020204" pitchFamily="34" charset="0"/>
              </a:rPr>
              <a:t>and then clicking on ‘Work Safely Near Our Assets’, then clicking on ‘No Go Zone’. </a:t>
            </a:r>
            <a:r>
              <a:rPr lang="en-AU" sz="900" dirty="0">
                <a:latin typeface="Aptos" panose="020B0004020202020204" pitchFamily="34" charset="0"/>
                <a:cs typeface="Arial" panose="020B0604020202020204" pitchFamily="34" charset="0"/>
              </a:rPr>
              <a:t>Screenshot of CitiPower and Powercor application submission area below</a:t>
            </a:r>
            <a:endParaRPr lang="en-AU" sz="900" dirty="0">
              <a:latin typeface="Aptos" panose="020B0004020202020204" pitchFamily="34" charset="0"/>
              <a:ea typeface="Aptos" panose="020B0004020202020204" pitchFamily="34" charset="0"/>
            </a:endParaRPr>
          </a:p>
          <a:p>
            <a:endParaRPr lang="en-AU" sz="900" dirty="0">
              <a:solidFill>
                <a:srgbClr val="002060"/>
              </a:solidFill>
              <a:latin typeface="Aptos" panose="020B0004020202020204" pitchFamily="34" charset="0"/>
              <a:ea typeface="Aptos" panose="020B0004020202020204" pitchFamily="34" charset="0"/>
            </a:endParaRPr>
          </a:p>
          <a:p>
            <a:endParaRPr lang="en-AU" sz="900" dirty="0">
              <a:latin typeface="Aptos" panose="020B00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A37CFC08-23BC-BE5C-FB42-94E65A579BD6}"/>
              </a:ext>
            </a:extLst>
          </p:cNvPr>
          <p:cNvSpPr txBox="1"/>
          <p:nvPr/>
        </p:nvSpPr>
        <p:spPr>
          <a:xfrm>
            <a:off x="7800761" y="1781760"/>
            <a:ext cx="3063917" cy="1892826"/>
          </a:xfrm>
          <a:prstGeom prst="rect">
            <a:avLst/>
          </a:prstGeom>
          <a:noFill/>
        </p:spPr>
        <p:txBody>
          <a:bodyPr wrap="square" rtlCol="0">
            <a:spAutoFit/>
          </a:bodyPr>
          <a:lstStyle/>
          <a:p>
            <a:r>
              <a:rPr lang="en-AU" sz="900" dirty="0">
                <a:latin typeface="Aptos" panose="020B0004020202020204" pitchFamily="34" charset="0"/>
              </a:rPr>
              <a:t>United Energy applications to be submitted by lodging an enquiry at</a:t>
            </a:r>
            <a:r>
              <a:rPr lang="en-AU" sz="900" dirty="0">
                <a:latin typeface="Aptos" panose="020B0004020202020204" pitchFamily="34" charset="0"/>
                <a:cs typeface="Arial" panose="020B0604020202020204" pitchFamily="34" charset="0"/>
              </a:rPr>
              <a:t> </a:t>
            </a:r>
            <a:r>
              <a:rPr lang="en-AU" sz="900" dirty="0">
                <a:latin typeface="Aptos" panose="020B0004020202020204" pitchFamily="34" charset="0"/>
                <a:cs typeface="Arial" panose="020B0604020202020204" pitchFamily="34" charset="0"/>
                <a:hlinkClick r:id="rId7">
                  <a:extLst>
                    <a:ext uri="{A12FA001-AC4F-418D-AE19-62706E023703}">
                      <ahyp:hlinkClr xmlns:ahyp="http://schemas.microsoft.com/office/drawing/2018/hyperlinkcolor" val="tx"/>
                    </a:ext>
                  </a:extLst>
                </a:hlinkClick>
              </a:rPr>
              <a:t>https://myenergy.ue.com.au/</a:t>
            </a:r>
            <a:r>
              <a:rPr lang="en-AU" sz="900" dirty="0">
                <a:latin typeface="Aptos" panose="020B0004020202020204" pitchFamily="34" charset="0"/>
                <a:cs typeface="Arial" panose="020B0604020202020204" pitchFamily="34" charset="0"/>
              </a:rPr>
              <a:t> and then selecting, ‘New application’ then “Work Near electrical assets and “ Apply for or renew a permit to work near United Energy assets’ </a:t>
            </a:r>
          </a:p>
          <a:p>
            <a:r>
              <a:rPr lang="en-AU" sz="900" dirty="0">
                <a:latin typeface="Aptos" panose="020B0004020202020204" pitchFamily="34" charset="0"/>
                <a:cs typeface="Arial" panose="020B0604020202020204" pitchFamily="34" charset="0"/>
              </a:rPr>
              <a:t> Screenshot of United Energy application submission area below. </a:t>
            </a:r>
          </a:p>
          <a:p>
            <a:endParaRPr lang="en-AU" sz="900" dirty="0">
              <a:latin typeface="Aptos" panose="020B0004020202020204" pitchFamily="34" charset="0"/>
              <a:cs typeface="Arial" panose="020B0604020202020204" pitchFamily="34" charset="0"/>
            </a:endParaRPr>
          </a:p>
          <a:p>
            <a:endParaRPr lang="en-AU" sz="900" dirty="0">
              <a:latin typeface="Aptos" panose="020B0004020202020204" pitchFamily="34" charset="0"/>
              <a:cs typeface="Arial" panose="020B0604020202020204" pitchFamily="34" charset="0"/>
            </a:endParaRPr>
          </a:p>
          <a:p>
            <a:endParaRPr lang="en-AU" sz="900" dirty="0">
              <a:latin typeface="Aptos" panose="020B0004020202020204" pitchFamily="34" charset="0"/>
              <a:cs typeface="Arial" panose="020B0604020202020204" pitchFamily="34" charset="0"/>
            </a:endParaRPr>
          </a:p>
          <a:p>
            <a:endParaRPr lang="en-AU" sz="900" dirty="0">
              <a:latin typeface="Aptos" panose="020B0004020202020204" pitchFamily="34" charset="0"/>
              <a:cs typeface="Arial" panose="020B0604020202020204" pitchFamily="34" charset="0"/>
            </a:endParaRPr>
          </a:p>
          <a:p>
            <a:endParaRPr lang="en-AU" sz="900" dirty="0">
              <a:latin typeface="Aptos" panose="020B0004020202020204" pitchFamily="34" charset="0"/>
              <a:cs typeface="Arial" panose="020B0604020202020204" pitchFamily="34" charset="0"/>
            </a:endParaRPr>
          </a:p>
          <a:p>
            <a:endParaRPr lang="en-AU" sz="900" dirty="0">
              <a:latin typeface="Aptos" panose="020B0004020202020204" pitchFamily="34" charset="0"/>
              <a:cs typeface="Arial" panose="020B0604020202020204" pitchFamily="34" charset="0"/>
            </a:endParaRPr>
          </a:p>
        </p:txBody>
      </p:sp>
      <p:pic>
        <p:nvPicPr>
          <p:cNvPr id="13" name="Picture 12">
            <a:extLst>
              <a:ext uri="{FF2B5EF4-FFF2-40B4-BE49-F238E27FC236}">
                <a16:creationId xmlns:a16="http://schemas.microsoft.com/office/drawing/2014/main" id="{45E6EEA4-981A-0D0F-DCF8-42E1097C461E}"/>
              </a:ext>
            </a:extLst>
          </p:cNvPr>
          <p:cNvPicPr>
            <a:picLocks noChangeAspect="1"/>
          </p:cNvPicPr>
          <p:nvPr/>
        </p:nvPicPr>
        <p:blipFill>
          <a:blip r:embed="rId8"/>
          <a:stretch>
            <a:fillRect/>
          </a:stretch>
        </p:blipFill>
        <p:spPr>
          <a:xfrm>
            <a:off x="7849073" y="2793228"/>
            <a:ext cx="3905633" cy="1831478"/>
          </a:xfrm>
          <a:prstGeom prst="rect">
            <a:avLst/>
          </a:prstGeom>
        </p:spPr>
      </p:pic>
    </p:spTree>
    <p:extLst>
      <p:ext uri="{BB962C8B-B14F-4D97-AF65-F5344CB8AC3E}">
        <p14:creationId xmlns:p14="http://schemas.microsoft.com/office/powerpoint/2010/main" val="17343237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object 2">
            <a:extLst>
              <a:ext uri="{FF2B5EF4-FFF2-40B4-BE49-F238E27FC236}">
                <a16:creationId xmlns:a16="http://schemas.microsoft.com/office/drawing/2014/main" id="{7D320D1E-6EEC-4061-BDED-4632D571E359}"/>
              </a:ext>
            </a:extLst>
          </p:cNvPr>
          <p:cNvSpPr txBox="1">
            <a:spLocks noGrp="1"/>
          </p:cNvSpPr>
          <p:nvPr>
            <p:ph type="title"/>
          </p:nvPr>
        </p:nvSpPr>
        <p:spPr>
          <a:xfrm>
            <a:off x="271616" y="99507"/>
            <a:ext cx="10547350" cy="423193"/>
          </a:xfrm>
          <a:prstGeom prst="rect">
            <a:avLst/>
          </a:prstGeom>
        </p:spPr>
        <p:txBody>
          <a:bodyPr vert="horz" wrap="square" lIns="0" tIns="0" rIns="0" bIns="0" rtlCol="0">
            <a:spAutoFit/>
          </a:bodyPr>
          <a:lstStyle/>
          <a:p>
            <a:pPr marL="12700">
              <a:lnSpc>
                <a:spcPts val="3279"/>
              </a:lnSpc>
            </a:pPr>
            <a:r>
              <a:rPr lang="en-AU" spc="-5" dirty="0">
                <a:latin typeface="Aptos" panose="020B0004020202020204" pitchFamily="34" charset="0"/>
              </a:rPr>
              <a:t>EV Charger Application Process</a:t>
            </a:r>
            <a:endParaRPr spc="-5" dirty="0">
              <a:latin typeface="Aptos" panose="020B0004020202020204" pitchFamily="34" charset="0"/>
            </a:endParaRPr>
          </a:p>
        </p:txBody>
      </p:sp>
      <p:sp>
        <p:nvSpPr>
          <p:cNvPr id="86" name="object 3">
            <a:extLst>
              <a:ext uri="{FF2B5EF4-FFF2-40B4-BE49-F238E27FC236}">
                <a16:creationId xmlns:a16="http://schemas.microsoft.com/office/drawing/2014/main" id="{4D166011-1289-44C1-9E9D-278317859FEE}"/>
              </a:ext>
            </a:extLst>
          </p:cNvPr>
          <p:cNvSpPr txBox="1"/>
          <p:nvPr/>
        </p:nvSpPr>
        <p:spPr>
          <a:xfrm>
            <a:off x="662270" y="6453045"/>
            <a:ext cx="461009" cy="107722"/>
          </a:xfrm>
          <a:prstGeom prst="rect">
            <a:avLst/>
          </a:prstGeom>
        </p:spPr>
        <p:txBody>
          <a:bodyPr vert="horz" wrap="square" lIns="0" tIns="0" rIns="0" bIns="0" rtlCol="0">
            <a:spAutoFit/>
          </a:bodyPr>
          <a:lstStyle/>
          <a:p>
            <a:pPr marL="12700">
              <a:lnSpc>
                <a:spcPct val="100000"/>
              </a:lnSpc>
            </a:pPr>
            <a:r>
              <a:rPr lang="en-AU" sz="700" spc="-5" dirty="0">
                <a:solidFill>
                  <a:srgbClr val="1A2331"/>
                </a:solidFill>
                <a:latin typeface="Arial"/>
                <a:cs typeface="Arial"/>
              </a:rPr>
              <a:t>07/04/2025</a:t>
            </a:r>
            <a:endParaRPr sz="700" dirty="0">
              <a:latin typeface="Arial"/>
              <a:cs typeface="Arial"/>
            </a:endParaRPr>
          </a:p>
        </p:txBody>
      </p:sp>
      <p:sp>
        <p:nvSpPr>
          <p:cNvPr id="90" name="object 7">
            <a:extLst>
              <a:ext uri="{FF2B5EF4-FFF2-40B4-BE49-F238E27FC236}">
                <a16:creationId xmlns:a16="http://schemas.microsoft.com/office/drawing/2014/main" id="{DA383C75-238E-4A1F-BA55-FF93B380519E}"/>
              </a:ext>
            </a:extLst>
          </p:cNvPr>
          <p:cNvSpPr/>
          <p:nvPr/>
        </p:nvSpPr>
        <p:spPr>
          <a:xfrm>
            <a:off x="366324" y="1859129"/>
            <a:ext cx="211454" cy="243204"/>
          </a:xfrm>
          <a:custGeom>
            <a:avLst/>
            <a:gdLst/>
            <a:ahLst/>
            <a:cxnLst/>
            <a:rect l="l" t="t" r="r" b="b"/>
            <a:pathLst>
              <a:path w="211454" h="243205">
                <a:moveTo>
                  <a:pt x="143045" y="18697"/>
                </a:moveTo>
                <a:lnTo>
                  <a:pt x="67922" y="18697"/>
                </a:lnTo>
                <a:lnTo>
                  <a:pt x="67922" y="0"/>
                </a:lnTo>
                <a:lnTo>
                  <a:pt x="143045" y="0"/>
                </a:lnTo>
                <a:lnTo>
                  <a:pt x="143045" y="18697"/>
                </a:lnTo>
                <a:close/>
              </a:path>
              <a:path w="211454" h="243205">
                <a:moveTo>
                  <a:pt x="106022" y="242900"/>
                </a:moveTo>
                <a:lnTo>
                  <a:pt x="38338" y="219163"/>
                </a:lnTo>
                <a:lnTo>
                  <a:pt x="1667" y="159973"/>
                </a:lnTo>
                <a:lnTo>
                  <a:pt x="0" y="123716"/>
                </a:lnTo>
                <a:lnTo>
                  <a:pt x="10656" y="89014"/>
                </a:lnTo>
                <a:lnTo>
                  <a:pt x="31731" y="60650"/>
                </a:lnTo>
                <a:lnTo>
                  <a:pt x="60963" y="40760"/>
                </a:lnTo>
                <a:lnTo>
                  <a:pt x="96093" y="31474"/>
                </a:lnTo>
                <a:lnTo>
                  <a:pt x="96093" y="18697"/>
                </a:lnTo>
                <a:lnTo>
                  <a:pt x="114874" y="18697"/>
                </a:lnTo>
                <a:lnTo>
                  <a:pt x="114874" y="31786"/>
                </a:lnTo>
                <a:lnTo>
                  <a:pt x="128113" y="33636"/>
                </a:lnTo>
                <a:lnTo>
                  <a:pt x="140971" y="37239"/>
                </a:lnTo>
                <a:lnTo>
                  <a:pt x="153301" y="42479"/>
                </a:lnTo>
                <a:lnTo>
                  <a:pt x="164955" y="49237"/>
                </a:lnTo>
                <a:lnTo>
                  <a:pt x="191352" y="49237"/>
                </a:lnTo>
                <a:lnTo>
                  <a:pt x="190779" y="49860"/>
                </a:lnTo>
                <a:lnTo>
                  <a:pt x="105484" y="49860"/>
                </a:lnTo>
                <a:lnTo>
                  <a:pt x="71322" y="56701"/>
                </a:lnTo>
                <a:lnTo>
                  <a:pt x="43469" y="75375"/>
                </a:lnTo>
                <a:lnTo>
                  <a:pt x="24713" y="103105"/>
                </a:lnTo>
                <a:lnTo>
                  <a:pt x="17841" y="137117"/>
                </a:lnTo>
                <a:lnTo>
                  <a:pt x="24713" y="171128"/>
                </a:lnTo>
                <a:lnTo>
                  <a:pt x="43469" y="198858"/>
                </a:lnTo>
                <a:lnTo>
                  <a:pt x="71322" y="217532"/>
                </a:lnTo>
                <a:lnTo>
                  <a:pt x="105484" y="224373"/>
                </a:lnTo>
                <a:lnTo>
                  <a:pt x="163918" y="224373"/>
                </a:lnTo>
                <a:lnTo>
                  <a:pt x="140932" y="236955"/>
                </a:lnTo>
                <a:lnTo>
                  <a:pt x="106022" y="242900"/>
                </a:lnTo>
                <a:close/>
              </a:path>
              <a:path w="211454" h="243205">
                <a:moveTo>
                  <a:pt x="191352" y="49237"/>
                </a:moveTo>
                <a:lnTo>
                  <a:pt x="164955" y="49237"/>
                </a:lnTo>
                <a:lnTo>
                  <a:pt x="175598" y="38330"/>
                </a:lnTo>
                <a:lnTo>
                  <a:pt x="179354" y="34902"/>
                </a:lnTo>
                <a:lnTo>
                  <a:pt x="185301" y="35214"/>
                </a:lnTo>
                <a:lnTo>
                  <a:pt x="192500" y="42381"/>
                </a:lnTo>
                <a:lnTo>
                  <a:pt x="192500" y="47990"/>
                </a:lnTo>
                <a:lnTo>
                  <a:pt x="191352" y="49237"/>
                </a:lnTo>
                <a:close/>
              </a:path>
              <a:path w="211454" h="243205">
                <a:moveTo>
                  <a:pt x="163918" y="224373"/>
                </a:moveTo>
                <a:lnTo>
                  <a:pt x="105484" y="224373"/>
                </a:lnTo>
                <a:lnTo>
                  <a:pt x="139646" y="217532"/>
                </a:lnTo>
                <a:lnTo>
                  <a:pt x="167499" y="198858"/>
                </a:lnTo>
                <a:lnTo>
                  <a:pt x="186255" y="171128"/>
                </a:lnTo>
                <a:lnTo>
                  <a:pt x="193126" y="137117"/>
                </a:lnTo>
                <a:lnTo>
                  <a:pt x="186255" y="103105"/>
                </a:lnTo>
                <a:lnTo>
                  <a:pt x="167499" y="75375"/>
                </a:lnTo>
                <a:lnTo>
                  <a:pt x="139646" y="56701"/>
                </a:lnTo>
                <a:lnTo>
                  <a:pt x="105484" y="49860"/>
                </a:lnTo>
                <a:lnTo>
                  <a:pt x="190779" y="49860"/>
                </a:lnTo>
                <a:lnTo>
                  <a:pt x="189057" y="51730"/>
                </a:lnTo>
                <a:lnTo>
                  <a:pt x="179667" y="61079"/>
                </a:lnTo>
                <a:lnTo>
                  <a:pt x="201054" y="90309"/>
                </a:lnTo>
                <a:lnTo>
                  <a:pt x="211320" y="124067"/>
                </a:lnTo>
                <a:lnTo>
                  <a:pt x="209906" y="159286"/>
                </a:lnTo>
                <a:lnTo>
                  <a:pt x="196256" y="192898"/>
                </a:lnTo>
                <a:lnTo>
                  <a:pt x="171969" y="219966"/>
                </a:lnTo>
                <a:lnTo>
                  <a:pt x="163918" y="224373"/>
                </a:lnTo>
                <a:close/>
              </a:path>
            </a:pathLst>
          </a:custGeom>
          <a:solidFill>
            <a:srgbClr val="FFFFFF"/>
          </a:solidFill>
        </p:spPr>
        <p:txBody>
          <a:bodyPr wrap="square" lIns="0" tIns="0" rIns="0" bIns="0" rtlCol="0"/>
          <a:lstStyle/>
          <a:p>
            <a:endParaRPr dirty="0"/>
          </a:p>
        </p:txBody>
      </p:sp>
      <p:sp>
        <p:nvSpPr>
          <p:cNvPr id="95" name="object 12">
            <a:extLst>
              <a:ext uri="{FF2B5EF4-FFF2-40B4-BE49-F238E27FC236}">
                <a16:creationId xmlns:a16="http://schemas.microsoft.com/office/drawing/2014/main" id="{4F0E740A-C546-40C3-8FB0-B0934365FDE1}"/>
              </a:ext>
            </a:extLst>
          </p:cNvPr>
          <p:cNvSpPr/>
          <p:nvPr/>
        </p:nvSpPr>
        <p:spPr>
          <a:xfrm>
            <a:off x="935151" y="5675096"/>
            <a:ext cx="508634" cy="0"/>
          </a:xfrm>
          <a:custGeom>
            <a:avLst/>
            <a:gdLst/>
            <a:ahLst/>
            <a:cxnLst/>
            <a:rect l="l" t="t" r="r" b="b"/>
            <a:pathLst>
              <a:path w="508634">
                <a:moveTo>
                  <a:pt x="0" y="0"/>
                </a:moveTo>
                <a:lnTo>
                  <a:pt x="508253" y="0"/>
                </a:lnTo>
              </a:path>
            </a:pathLst>
          </a:custGeom>
          <a:ln w="6858">
            <a:solidFill>
              <a:srgbClr val="231F20"/>
            </a:solidFill>
          </a:ln>
        </p:spPr>
        <p:txBody>
          <a:bodyPr wrap="square" lIns="0" tIns="0" rIns="0" bIns="0" rtlCol="0"/>
          <a:lstStyle/>
          <a:p>
            <a:endParaRPr dirty="0"/>
          </a:p>
        </p:txBody>
      </p:sp>
      <p:sp>
        <p:nvSpPr>
          <p:cNvPr id="99" name="object 16">
            <a:extLst>
              <a:ext uri="{FF2B5EF4-FFF2-40B4-BE49-F238E27FC236}">
                <a16:creationId xmlns:a16="http://schemas.microsoft.com/office/drawing/2014/main" id="{C12F5F32-4D36-4413-BD78-1B9EE7124BA3}"/>
              </a:ext>
            </a:extLst>
          </p:cNvPr>
          <p:cNvSpPr txBox="1"/>
          <p:nvPr/>
        </p:nvSpPr>
        <p:spPr>
          <a:xfrm>
            <a:off x="1412231" y="6453046"/>
            <a:ext cx="2658745" cy="107722"/>
          </a:xfrm>
          <a:prstGeom prst="rect">
            <a:avLst/>
          </a:prstGeom>
        </p:spPr>
        <p:txBody>
          <a:bodyPr vert="horz" wrap="square" lIns="0" tIns="0" rIns="0" bIns="0" rtlCol="0">
            <a:spAutoFit/>
          </a:bodyPr>
          <a:lstStyle/>
          <a:p>
            <a:pPr marL="12700">
              <a:lnSpc>
                <a:spcPct val="100000"/>
              </a:lnSpc>
            </a:pPr>
            <a:r>
              <a:rPr sz="700" b="1" spc="-5" dirty="0">
                <a:solidFill>
                  <a:srgbClr val="1A2331"/>
                </a:solidFill>
                <a:latin typeface="Aptos" panose="020B0004020202020204" pitchFamily="34" charset="0"/>
                <a:cs typeface="Arial"/>
              </a:rPr>
              <a:t>The </a:t>
            </a:r>
            <a:r>
              <a:rPr sz="700" b="1" dirty="0">
                <a:solidFill>
                  <a:srgbClr val="1A2331"/>
                </a:solidFill>
                <a:latin typeface="Aptos" panose="020B0004020202020204" pitchFamily="34" charset="0"/>
                <a:cs typeface="Arial"/>
              </a:rPr>
              <a:t>CitiPower </a:t>
            </a:r>
            <a:r>
              <a:rPr sz="700" b="1" spc="-5" dirty="0">
                <a:solidFill>
                  <a:srgbClr val="1A2331"/>
                </a:solidFill>
                <a:latin typeface="Aptos" panose="020B0004020202020204" pitchFamily="34" charset="0"/>
                <a:cs typeface="Arial"/>
              </a:rPr>
              <a:t>Powercor </a:t>
            </a:r>
            <a:r>
              <a:rPr lang="en-AU" sz="700" b="1" spc="-5" dirty="0">
                <a:solidFill>
                  <a:srgbClr val="1A2331"/>
                </a:solidFill>
                <a:latin typeface="Aptos" panose="020B0004020202020204" pitchFamily="34" charset="0"/>
                <a:cs typeface="Arial"/>
              </a:rPr>
              <a:t>United Energy EV</a:t>
            </a:r>
            <a:r>
              <a:rPr sz="700" b="1" spc="-5" dirty="0">
                <a:solidFill>
                  <a:srgbClr val="1A2331"/>
                </a:solidFill>
                <a:latin typeface="Aptos" panose="020B0004020202020204" pitchFamily="34" charset="0"/>
                <a:cs typeface="Arial"/>
              </a:rPr>
              <a:t> customer</a:t>
            </a:r>
            <a:r>
              <a:rPr sz="700" b="1" spc="25" dirty="0">
                <a:solidFill>
                  <a:srgbClr val="1A2331"/>
                </a:solidFill>
                <a:latin typeface="Aptos" panose="020B0004020202020204" pitchFamily="34" charset="0"/>
                <a:cs typeface="Arial"/>
              </a:rPr>
              <a:t> </a:t>
            </a:r>
            <a:r>
              <a:rPr sz="700" b="1" spc="-5" dirty="0">
                <a:solidFill>
                  <a:srgbClr val="1A2331"/>
                </a:solidFill>
                <a:latin typeface="Aptos" panose="020B0004020202020204" pitchFamily="34" charset="0"/>
                <a:cs typeface="Arial"/>
              </a:rPr>
              <a:t>journey</a:t>
            </a:r>
            <a:endParaRPr sz="700" dirty="0">
              <a:latin typeface="Aptos" panose="020B0004020202020204" pitchFamily="34" charset="0"/>
              <a:cs typeface="Arial"/>
            </a:endParaRPr>
          </a:p>
        </p:txBody>
      </p:sp>
      <p:sp>
        <p:nvSpPr>
          <p:cNvPr id="101" name="object 18">
            <a:extLst>
              <a:ext uri="{FF2B5EF4-FFF2-40B4-BE49-F238E27FC236}">
                <a16:creationId xmlns:a16="http://schemas.microsoft.com/office/drawing/2014/main" id="{E860DD57-25BA-455D-8D4C-D93924328B25}"/>
              </a:ext>
            </a:extLst>
          </p:cNvPr>
          <p:cNvSpPr txBox="1"/>
          <p:nvPr/>
        </p:nvSpPr>
        <p:spPr>
          <a:xfrm>
            <a:off x="7773508" y="6436473"/>
            <a:ext cx="75565" cy="107722"/>
          </a:xfrm>
          <a:prstGeom prst="rect">
            <a:avLst/>
          </a:prstGeom>
        </p:spPr>
        <p:txBody>
          <a:bodyPr vert="horz" wrap="square" lIns="0" tIns="0" rIns="0" bIns="0" rtlCol="0">
            <a:spAutoFit/>
          </a:bodyPr>
          <a:lstStyle/>
          <a:p>
            <a:pPr marL="12700">
              <a:lnSpc>
                <a:spcPct val="100000"/>
              </a:lnSpc>
            </a:pPr>
            <a:r>
              <a:rPr lang="en-AU" sz="700" dirty="0">
                <a:solidFill>
                  <a:srgbClr val="1A2331"/>
                </a:solidFill>
                <a:latin typeface="Arial"/>
                <a:cs typeface="Arial"/>
              </a:rPr>
              <a:t>5</a:t>
            </a:r>
            <a:endParaRPr sz="700" dirty="0">
              <a:latin typeface="Arial"/>
              <a:cs typeface="Arial"/>
            </a:endParaRPr>
          </a:p>
        </p:txBody>
      </p:sp>
      <p:graphicFrame>
        <p:nvGraphicFramePr>
          <p:cNvPr id="105" name="object 22">
            <a:extLst>
              <a:ext uri="{FF2B5EF4-FFF2-40B4-BE49-F238E27FC236}">
                <a16:creationId xmlns:a16="http://schemas.microsoft.com/office/drawing/2014/main" id="{421751A3-3C9B-491C-8C96-CC407FC196DE}"/>
              </a:ext>
            </a:extLst>
          </p:cNvPr>
          <p:cNvGraphicFramePr>
            <a:graphicFrameLocks noGrp="1"/>
          </p:cNvGraphicFramePr>
          <p:nvPr>
            <p:extLst>
              <p:ext uri="{D42A27DB-BD31-4B8C-83A1-F6EECF244321}">
                <p14:modId xmlns:p14="http://schemas.microsoft.com/office/powerpoint/2010/main" val="3622237079"/>
              </p:ext>
            </p:extLst>
          </p:nvPr>
        </p:nvGraphicFramePr>
        <p:xfrm>
          <a:off x="271616" y="680862"/>
          <a:ext cx="11735439" cy="5366637"/>
        </p:xfrm>
        <a:graphic>
          <a:graphicData uri="http://schemas.openxmlformats.org/drawingml/2006/table">
            <a:tbl>
              <a:tblPr firstRow="1" bandRow="1">
                <a:tableStyleId>{2D5ABB26-0587-4C30-8999-92F81FD0307C}</a:tableStyleId>
              </a:tblPr>
              <a:tblGrid>
                <a:gridCol w="468781">
                  <a:extLst>
                    <a:ext uri="{9D8B030D-6E8A-4147-A177-3AD203B41FA5}">
                      <a16:colId xmlns:a16="http://schemas.microsoft.com/office/drawing/2014/main" val="20000"/>
                    </a:ext>
                  </a:extLst>
                </a:gridCol>
                <a:gridCol w="11266658">
                  <a:extLst>
                    <a:ext uri="{9D8B030D-6E8A-4147-A177-3AD203B41FA5}">
                      <a16:colId xmlns:a16="http://schemas.microsoft.com/office/drawing/2014/main" val="20001"/>
                    </a:ext>
                  </a:extLst>
                </a:gridCol>
              </a:tblGrid>
              <a:tr h="369177">
                <a:tc>
                  <a:txBody>
                    <a:bodyPr/>
                    <a:lstStyle/>
                    <a:p>
                      <a:endParaRPr sz="1350" baseline="9259" dirty="0">
                        <a:latin typeface="Arial"/>
                        <a:cs typeface="Arial"/>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1A2331"/>
                    </a:solidFill>
                  </a:tcPr>
                </a:tc>
                <a:tc>
                  <a:txBody>
                    <a:bodyPr/>
                    <a:lstStyle/>
                    <a:p>
                      <a:pPr>
                        <a:lnSpc>
                          <a:spcPct val="100000"/>
                        </a:lnSpc>
                        <a:spcBef>
                          <a:spcPts val="25"/>
                        </a:spcBef>
                      </a:pPr>
                      <a:endParaRPr sz="1400" dirty="0">
                        <a:latin typeface="Times New Roman"/>
                        <a:cs typeface="Times New Roman"/>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extLst>
                  <a:ext uri="{0D108BD9-81ED-4DB2-BD59-A6C34878D82A}">
                    <a16:rowId xmlns:a16="http://schemas.microsoft.com/office/drawing/2014/main" val="10000"/>
                  </a:ext>
                </a:extLst>
              </a:tr>
              <a:tr h="725632">
                <a:tc>
                  <a:txBody>
                    <a:bodyPr/>
                    <a:lstStyle/>
                    <a:p>
                      <a:pPr>
                        <a:lnSpc>
                          <a:spcPct val="100000"/>
                        </a:lnSpc>
                        <a:spcBef>
                          <a:spcPts val="10"/>
                        </a:spcBef>
                      </a:pPr>
                      <a:endParaRPr sz="700" dirty="0">
                        <a:latin typeface="Times New Roman"/>
                        <a:cs typeface="Times New Roman"/>
                      </a:endParaRPr>
                    </a:p>
                    <a:p>
                      <a:pPr marL="137795" marR="36195" indent="-93345" algn="ctr">
                        <a:lnSpc>
                          <a:spcPct val="100000"/>
                        </a:lnSpc>
                      </a:pPr>
                      <a:r>
                        <a:rPr lang="en-AU" sz="800" b="1" dirty="0">
                          <a:solidFill>
                            <a:srgbClr val="FFFFFF"/>
                          </a:solidFill>
                          <a:latin typeface="Arial"/>
                          <a:cs typeface="Arial"/>
                        </a:rPr>
                        <a:t> What Happens?</a:t>
                      </a:r>
                      <a:endParaRPr sz="800" dirty="0">
                        <a:latin typeface="Arial"/>
                        <a:cs typeface="Arial"/>
                      </a:endParaRPr>
                    </a:p>
                  </a:txBody>
                  <a:tcPr marL="0" marR="0" marT="1270" marB="0" vert="vert270">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1A2331"/>
                    </a:solidFill>
                  </a:tcPr>
                </a:tc>
                <a:tc>
                  <a:txBody>
                    <a:bodyPr/>
                    <a:lstStyle/>
                    <a:p>
                      <a:pPr marL="149225" marR="109220" lvl="0" indent="95250" algn="l" defTabSz="914400" eaLnBrk="1" fontAlgn="auto" latinLnBrk="0" hangingPunct="1">
                        <a:lnSpc>
                          <a:spcPct val="50000"/>
                        </a:lnSpc>
                        <a:spcBef>
                          <a:spcPts val="844"/>
                        </a:spcBef>
                        <a:spcAft>
                          <a:spcPts val="0"/>
                        </a:spcAft>
                        <a:buClrTx/>
                        <a:buSzTx/>
                        <a:buFontTx/>
                        <a:buNone/>
                        <a:tabLst>
                          <a:tab pos="1528445" algn="l"/>
                          <a:tab pos="2908935" algn="l"/>
                          <a:tab pos="4441190" algn="l"/>
                          <a:tab pos="4557395" algn="l"/>
                          <a:tab pos="5944870" algn="l"/>
                          <a:tab pos="6005195" algn="l"/>
                          <a:tab pos="7546340" algn="l"/>
                          <a:tab pos="7660005" algn="l"/>
                          <a:tab pos="8844280" algn="l"/>
                          <a:tab pos="8916035" algn="l"/>
                          <a:tab pos="10117455" algn="l"/>
                          <a:tab pos="10393680" algn="l"/>
                        </a:tabLst>
                        <a:defRPr/>
                      </a:pPr>
                      <a:r>
                        <a:rPr lang="en-AU" sz="800" dirty="0">
                          <a:solidFill>
                            <a:schemeClr val="tx1"/>
                          </a:solidFill>
                          <a:effectLst/>
                          <a:latin typeface="Arial" panose="020B0604020202020204" pitchFamily="34" charset="0"/>
                          <a:ea typeface="+mn-ea"/>
                          <a:cs typeface="Arial" panose="020B0604020202020204" pitchFamily="34" charset="0"/>
                        </a:rPr>
                        <a:t>. </a:t>
                      </a:r>
                      <a:r>
                        <a:rPr sz="1050" b="1" spc="-5" dirty="0">
                          <a:solidFill>
                            <a:srgbClr val="231F20"/>
                          </a:solidFill>
                          <a:latin typeface="Arial" panose="020B0604020202020204" pitchFamily="34" charset="0"/>
                          <a:cs typeface="Arial" panose="020B0604020202020204" pitchFamily="34" charset="0"/>
                        </a:rPr>
                        <a:t>	</a:t>
                      </a:r>
                      <a:endParaRPr sz="1050" baseline="-6944" dirty="0">
                        <a:latin typeface="Arial" panose="020B0604020202020204" pitchFamily="34" charset="0"/>
                        <a:cs typeface="Arial" panose="020B0604020202020204" pitchFamily="34" charset="0"/>
                      </a:endParaRPr>
                    </a:p>
                  </a:txBody>
                  <a:tcPr marL="0" marR="0" marT="107314"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E7E8E8"/>
                    </a:solidFill>
                  </a:tcPr>
                </a:tc>
                <a:extLst>
                  <a:ext uri="{0D108BD9-81ED-4DB2-BD59-A6C34878D82A}">
                    <a16:rowId xmlns:a16="http://schemas.microsoft.com/office/drawing/2014/main" val="10001"/>
                  </a:ext>
                </a:extLst>
              </a:tr>
              <a:tr h="4271828">
                <a:tc>
                  <a:txBody>
                    <a:bodyPr/>
                    <a:lstStyle/>
                    <a:p>
                      <a:pPr>
                        <a:lnSpc>
                          <a:spcPct val="100000"/>
                        </a:lnSpc>
                        <a:spcBef>
                          <a:spcPts val="30"/>
                        </a:spcBef>
                      </a:pPr>
                      <a:endParaRPr sz="1100" dirty="0">
                        <a:latin typeface="Times New Roman"/>
                        <a:cs typeface="Times New Roman"/>
                      </a:endParaRPr>
                    </a:p>
                    <a:p>
                      <a:pPr marL="365760" algn="ctr">
                        <a:lnSpc>
                          <a:spcPct val="100000"/>
                        </a:lnSpc>
                      </a:pPr>
                      <a:r>
                        <a:rPr lang="en-AU" sz="800" b="1" dirty="0">
                          <a:solidFill>
                            <a:srgbClr val="FFFFFF"/>
                          </a:solidFill>
                          <a:latin typeface="Arial"/>
                          <a:cs typeface="Arial"/>
                        </a:rPr>
                        <a:t>Action,  Requirements and General information</a:t>
                      </a:r>
                      <a:endParaRPr lang="en-AU" sz="800" dirty="0">
                        <a:latin typeface="Arial"/>
                        <a:cs typeface="Arial"/>
                      </a:endParaRPr>
                    </a:p>
                  </a:txBody>
                  <a:tcPr marL="0" marR="0" marT="3810" marB="0" vert="vert270">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1A2331"/>
                    </a:solidFill>
                  </a:tcPr>
                </a:tc>
                <a:tc>
                  <a:txBody>
                    <a:bodyPr/>
                    <a:lstStyle/>
                    <a:p>
                      <a:pPr>
                        <a:lnSpc>
                          <a:spcPct val="100000"/>
                        </a:lnSpc>
                        <a:spcBef>
                          <a:spcPts val="5"/>
                        </a:spcBef>
                      </a:pPr>
                      <a:endParaRPr lang="en-AU" sz="1050" baseline="-7936" dirty="0">
                        <a:latin typeface="Arial"/>
                        <a:cs typeface="Arial"/>
                      </a:endParaRPr>
                    </a:p>
                  </a:txBody>
                  <a:tcPr marL="0" marR="0" marT="635"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CCCCCD"/>
                    </a:solidFill>
                  </a:tcPr>
                </a:tc>
                <a:extLst>
                  <a:ext uri="{0D108BD9-81ED-4DB2-BD59-A6C34878D82A}">
                    <a16:rowId xmlns:a16="http://schemas.microsoft.com/office/drawing/2014/main" val="10004"/>
                  </a:ext>
                </a:extLst>
              </a:tr>
            </a:tbl>
          </a:graphicData>
        </a:graphic>
      </p:graphicFrame>
      <p:sp>
        <p:nvSpPr>
          <p:cNvPr id="191" name="TextBox 190">
            <a:extLst>
              <a:ext uri="{FF2B5EF4-FFF2-40B4-BE49-F238E27FC236}">
                <a16:creationId xmlns:a16="http://schemas.microsoft.com/office/drawing/2014/main" id="{35FC746B-5D6A-4AC3-AA7A-6350081ED0AA}"/>
              </a:ext>
            </a:extLst>
          </p:cNvPr>
          <p:cNvSpPr txBox="1"/>
          <p:nvPr/>
        </p:nvSpPr>
        <p:spPr>
          <a:xfrm>
            <a:off x="745182" y="1145253"/>
            <a:ext cx="7920216" cy="646331"/>
          </a:xfrm>
          <a:prstGeom prst="rect">
            <a:avLst/>
          </a:prstGeom>
          <a:noFill/>
        </p:spPr>
        <p:txBody>
          <a:bodyPr wrap="square" rtlCol="0">
            <a:spAutoFit/>
          </a:bodyPr>
          <a:lstStyle/>
          <a:p>
            <a:r>
              <a:rPr lang="en-AU" sz="900" dirty="0">
                <a:latin typeface="Aptos" panose="020B0004020202020204" pitchFamily="34" charset="0"/>
                <a:cs typeface="Arial" panose="020B0604020202020204" pitchFamily="34" charset="0"/>
              </a:rPr>
              <a:t>The final step in the process is to energise the EV charger. Majority of these process steps will be handled by your Registered Electrical Contractor (REC). Upon submission of the energisation request, we will liaise with your electricity retailer, our inspectors and crews to energise the site and install any metering required.  </a:t>
            </a:r>
            <a:endParaRPr lang="en-AU" sz="900" dirty="0">
              <a:latin typeface="Arial" panose="020B0604020202020204" pitchFamily="34" charset="0"/>
              <a:cs typeface="Arial" panose="020B0604020202020204" pitchFamily="34" charset="0"/>
            </a:endParaRPr>
          </a:p>
          <a:p>
            <a:pPr algn="ctr"/>
            <a:endParaRPr lang="en-AU" sz="9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81ECFE1-317E-A672-40DD-917FD4DA718C}"/>
              </a:ext>
            </a:extLst>
          </p:cNvPr>
          <p:cNvSpPr txBox="1"/>
          <p:nvPr/>
        </p:nvSpPr>
        <p:spPr>
          <a:xfrm>
            <a:off x="745182" y="1725956"/>
            <a:ext cx="3630221" cy="4524315"/>
          </a:xfrm>
          <a:prstGeom prst="rect">
            <a:avLst/>
          </a:prstGeom>
          <a:noFill/>
        </p:spPr>
        <p:txBody>
          <a:bodyPr wrap="square" rtlCol="0">
            <a:spAutoFit/>
          </a:bodyPr>
          <a:lstStyle/>
          <a:p>
            <a:r>
              <a:rPr lang="en-AU" sz="900" dirty="0">
                <a:latin typeface="Aptos" panose="020B0004020202020204" pitchFamily="34" charset="0"/>
              </a:rPr>
              <a:t>Before you lodge an energisation request, the EV operator should contact their preferred retailer to establish an account and then ensure their Registered Electrical Contractor is aware of the retailer account number as this will be needed to complete the electricity connection application. </a:t>
            </a:r>
          </a:p>
          <a:p>
            <a:endParaRPr lang="en-AU" sz="900" dirty="0">
              <a:latin typeface="Aptos" panose="020B0004020202020204" pitchFamily="34" charset="0"/>
            </a:endParaRPr>
          </a:p>
          <a:p>
            <a:r>
              <a:rPr lang="en-AU" sz="900" b="1" dirty="0">
                <a:latin typeface="Aptos" panose="020B0004020202020204" pitchFamily="34" charset="0"/>
              </a:rPr>
              <a:t>Lodging a request for meter installation and energisation. </a:t>
            </a:r>
          </a:p>
          <a:p>
            <a:r>
              <a:rPr lang="en-AU" sz="900" dirty="0">
                <a:latin typeface="Aptos" panose="020B0004020202020204" pitchFamily="34" charset="0"/>
              </a:rPr>
              <a:t>After your Registered Electrical Contractor has completed installing the charger and its associated electrical components, they must obtain a Prescribed Certificate of Electrical Safety (PCES). </a:t>
            </a:r>
          </a:p>
          <a:p>
            <a:endParaRPr lang="en-AU" sz="900" dirty="0">
              <a:latin typeface="Aptos" panose="020B0004020202020204" pitchFamily="34" charset="0"/>
            </a:endParaRPr>
          </a:p>
          <a:p>
            <a:r>
              <a:rPr lang="en-AU" sz="900" dirty="0">
                <a:latin typeface="Aptos" panose="020B0004020202020204" pitchFamily="34" charset="0"/>
              </a:rPr>
              <a:t>Your Registered Electrical Contractor can then apply for energisation by lodging a request via our online portals and including the supply offer, licence, PCES and an underground cable drawing (PRV). </a:t>
            </a:r>
          </a:p>
          <a:p>
            <a:endParaRPr lang="en-AU" sz="900" dirty="0">
              <a:latin typeface="Aptos" panose="020B0004020202020204" pitchFamily="34" charset="0"/>
            </a:endParaRPr>
          </a:p>
          <a:p>
            <a:r>
              <a:rPr lang="en-AU" sz="900" dirty="0">
                <a:latin typeface="Aptos" panose="020B0004020202020204" pitchFamily="34" charset="0"/>
              </a:rPr>
              <a:t>Once the application is submitted our teams will reach out to the nominated electricity retailer and request that they submit the required retailer service orders for a meter and energisation. </a:t>
            </a:r>
          </a:p>
          <a:p>
            <a:r>
              <a:rPr lang="en-AU" sz="900" dirty="0">
                <a:latin typeface="Aptos" panose="020B0004020202020204" pitchFamily="34" charset="0"/>
              </a:rPr>
              <a:t>The electricity retailer will then submit the required service orders, which our team will process and dispatch a Licenced Electrical Inspector to the site for review. </a:t>
            </a:r>
          </a:p>
          <a:p>
            <a:r>
              <a:rPr lang="en-AU" sz="900" dirty="0">
                <a:latin typeface="Aptos" panose="020B0004020202020204" pitchFamily="34" charset="0"/>
              </a:rPr>
              <a:t>If the site is free from non-conformances, the Licenced Electrical Inspector will release the service order to our crews for installation of the meter and energisation. </a:t>
            </a:r>
          </a:p>
          <a:p>
            <a:endParaRPr lang="en-AU" sz="900" dirty="0">
              <a:latin typeface="Aptos" panose="020B0004020202020204" pitchFamily="34" charset="0"/>
            </a:endParaRPr>
          </a:p>
          <a:p>
            <a:pPr marL="171450" indent="-171450">
              <a:buFont typeface="Arial" panose="020B0604020202020204" pitchFamily="34" charset="0"/>
              <a:buChar char="•"/>
            </a:pPr>
            <a:r>
              <a:rPr lang="en-AU" sz="900" dirty="0">
                <a:latin typeface="Aptos" panose="020B0004020202020204" pitchFamily="34" charset="0"/>
              </a:rPr>
              <a:t>CitiPower and </a:t>
            </a:r>
            <a:r>
              <a:rPr lang="en-AU" sz="900" dirty="0" err="1">
                <a:latin typeface="Aptos" panose="020B0004020202020204" pitchFamily="34" charset="0"/>
              </a:rPr>
              <a:t>Powercor</a:t>
            </a:r>
            <a:r>
              <a:rPr lang="en-AU" sz="900" dirty="0">
                <a:latin typeface="Aptos" panose="020B0004020202020204" pitchFamily="34" charset="0"/>
              </a:rPr>
              <a:t> applications to be submitted at  </a:t>
            </a:r>
            <a:r>
              <a:rPr lang="en-AU" sz="900" dirty="0">
                <a:latin typeface="Aptos" panose="020B0004020202020204" pitchFamily="34" charset="0"/>
                <a:hlinkClick r:id="rId3"/>
              </a:rPr>
              <a:t>https://econnect.portal.powercor.com.au/customer/loginpage</a:t>
            </a:r>
            <a:endParaRPr lang="en-AU" sz="900" dirty="0">
              <a:latin typeface="Aptos" panose="020B0004020202020204" pitchFamily="34" charset="0"/>
            </a:endParaRPr>
          </a:p>
          <a:p>
            <a:pPr marL="171450" indent="-171450">
              <a:buFont typeface="Arial" panose="020B0604020202020204" pitchFamily="34" charset="0"/>
              <a:buChar char="•"/>
            </a:pPr>
            <a:r>
              <a:rPr lang="en-AU" sz="900" dirty="0">
                <a:latin typeface="Aptos" panose="020B0004020202020204" pitchFamily="34" charset="0"/>
              </a:rPr>
              <a:t>United Energy applications to be submitted at </a:t>
            </a:r>
            <a:r>
              <a:rPr lang="en-AU" sz="900" dirty="0">
                <a:latin typeface="Aptos" panose="020B0004020202020204" pitchFamily="34" charset="0"/>
                <a:hlinkClick r:id="rId4"/>
              </a:rPr>
              <a:t>https://myenergy.ue.com.au/s/login/</a:t>
            </a:r>
            <a:r>
              <a:rPr lang="en-AU" sz="900" dirty="0">
                <a:latin typeface="Aptos" panose="020B0004020202020204" pitchFamily="34" charset="0"/>
              </a:rPr>
              <a:t> </a:t>
            </a:r>
          </a:p>
          <a:p>
            <a:endParaRPr lang="en-AU" sz="900" b="0" i="0" dirty="0">
              <a:solidFill>
                <a:srgbClr val="1F1F1F"/>
              </a:solidFill>
              <a:effectLst/>
              <a:latin typeface="Google Sans"/>
            </a:endParaRPr>
          </a:p>
          <a:p>
            <a:r>
              <a:rPr lang="en-AU" sz="900" b="0" i="0" dirty="0">
                <a:solidFill>
                  <a:srgbClr val="1F1F1F"/>
                </a:solidFill>
                <a:effectLst/>
                <a:latin typeface="Google Sans"/>
              </a:rPr>
              <a:t> </a:t>
            </a:r>
          </a:p>
          <a:p>
            <a:endParaRPr lang="en-AU" sz="900" dirty="0">
              <a:latin typeface="Aptos" panose="020B0004020202020204" pitchFamily="34" charset="0"/>
            </a:endParaRPr>
          </a:p>
        </p:txBody>
      </p:sp>
      <p:sp>
        <p:nvSpPr>
          <p:cNvPr id="4" name="Rectangle 3">
            <a:extLst>
              <a:ext uri="{FF2B5EF4-FFF2-40B4-BE49-F238E27FC236}">
                <a16:creationId xmlns:a16="http://schemas.microsoft.com/office/drawing/2014/main" id="{D565472B-3630-BF0C-B5E1-FB6F2FC700DD}"/>
              </a:ext>
            </a:extLst>
          </p:cNvPr>
          <p:cNvSpPr/>
          <p:nvPr/>
        </p:nvSpPr>
        <p:spPr>
          <a:xfrm>
            <a:off x="281272" y="679411"/>
            <a:ext cx="11725781" cy="35505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AU"/>
          </a:p>
        </p:txBody>
      </p:sp>
      <p:sp>
        <p:nvSpPr>
          <p:cNvPr id="5" name="Arrow: Right 4">
            <a:extLst>
              <a:ext uri="{FF2B5EF4-FFF2-40B4-BE49-F238E27FC236}">
                <a16:creationId xmlns:a16="http://schemas.microsoft.com/office/drawing/2014/main" id="{A56E60DA-C2EB-C016-CD24-04DAAE63C182}"/>
              </a:ext>
            </a:extLst>
          </p:cNvPr>
          <p:cNvSpPr/>
          <p:nvPr/>
        </p:nvSpPr>
        <p:spPr>
          <a:xfrm>
            <a:off x="745182" y="639993"/>
            <a:ext cx="11175202" cy="416094"/>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AU"/>
          </a:p>
        </p:txBody>
      </p:sp>
      <p:sp>
        <p:nvSpPr>
          <p:cNvPr id="8" name="TextBox 7">
            <a:extLst>
              <a:ext uri="{FF2B5EF4-FFF2-40B4-BE49-F238E27FC236}">
                <a16:creationId xmlns:a16="http://schemas.microsoft.com/office/drawing/2014/main" id="{632CE687-DA23-3E1B-4904-44852C177851}"/>
              </a:ext>
            </a:extLst>
          </p:cNvPr>
          <p:cNvSpPr txBox="1"/>
          <p:nvPr/>
        </p:nvSpPr>
        <p:spPr>
          <a:xfrm>
            <a:off x="745183" y="663374"/>
            <a:ext cx="11261870" cy="369332"/>
          </a:xfrm>
          <a:prstGeom prst="rect">
            <a:avLst/>
          </a:prstGeom>
          <a:noFill/>
        </p:spPr>
        <p:txBody>
          <a:bodyPr wrap="square" rtlCol="0">
            <a:spAutoFit/>
          </a:bodyPr>
          <a:lstStyle/>
          <a:p>
            <a:r>
              <a:rPr lang="en-AU" b="1" dirty="0">
                <a:latin typeface="Aptos" panose="020B0004020202020204" pitchFamily="34" charset="0"/>
              </a:rPr>
              <a:t>Step 4 - Energisation</a:t>
            </a:r>
          </a:p>
        </p:txBody>
      </p:sp>
      <p:sp>
        <p:nvSpPr>
          <p:cNvPr id="6" name="TextBox 5">
            <a:extLst>
              <a:ext uri="{FF2B5EF4-FFF2-40B4-BE49-F238E27FC236}">
                <a16:creationId xmlns:a16="http://schemas.microsoft.com/office/drawing/2014/main" id="{280AB029-4A4C-BC73-22A2-13ED935BE764}"/>
              </a:ext>
            </a:extLst>
          </p:cNvPr>
          <p:cNvSpPr txBox="1"/>
          <p:nvPr/>
        </p:nvSpPr>
        <p:spPr>
          <a:xfrm>
            <a:off x="4419600" y="1744093"/>
            <a:ext cx="3353908" cy="784830"/>
          </a:xfrm>
          <a:prstGeom prst="rect">
            <a:avLst/>
          </a:prstGeom>
          <a:noFill/>
        </p:spPr>
        <p:txBody>
          <a:bodyPr wrap="square" rtlCol="0">
            <a:spAutoFit/>
          </a:bodyPr>
          <a:lstStyle/>
          <a:p>
            <a:r>
              <a:rPr lang="en-AU" sz="900" b="1" dirty="0">
                <a:latin typeface="Aptos" panose="020B0004020202020204" pitchFamily="34" charset="0"/>
              </a:rPr>
              <a:t>Helpful tip</a:t>
            </a:r>
            <a:r>
              <a:rPr lang="en-AU" sz="900" dirty="0">
                <a:latin typeface="Aptos" panose="020B0004020202020204" pitchFamily="34" charset="0"/>
              </a:rPr>
              <a:t>: To ensure the connection address is correct and matches across all documentation and PCES – copy the address over from the Supply Offer. If there is no Supply Offer such as in the case of United Energy sites, a typical address for a electricity pole is written as </a:t>
            </a:r>
            <a:r>
              <a:rPr lang="en-AU" sz="900" dirty="0">
                <a:effectLst/>
                <a:latin typeface="Aptos" panose="020B0004020202020204" pitchFamily="34" charset="0"/>
                <a:ea typeface="Times New Roman" panose="02020603050405020304" pitchFamily="18" charset="0"/>
              </a:rPr>
              <a:t>O/S 25 JOHN ST, MELBOURNE.</a:t>
            </a:r>
            <a:endParaRPr lang="en-AU" sz="900" dirty="0">
              <a:latin typeface="Aptos" panose="020B0004020202020204" pitchFamily="34" charset="0"/>
            </a:endParaRPr>
          </a:p>
        </p:txBody>
      </p:sp>
      <p:pic>
        <p:nvPicPr>
          <p:cNvPr id="9" name="Picture 8">
            <a:extLst>
              <a:ext uri="{FF2B5EF4-FFF2-40B4-BE49-F238E27FC236}">
                <a16:creationId xmlns:a16="http://schemas.microsoft.com/office/drawing/2014/main" id="{19BF991E-1D90-8A16-7846-0DA0AB03D721}"/>
              </a:ext>
            </a:extLst>
          </p:cNvPr>
          <p:cNvPicPr>
            <a:picLocks noChangeAspect="1"/>
          </p:cNvPicPr>
          <p:nvPr/>
        </p:nvPicPr>
        <p:blipFill>
          <a:blip r:embed="rId5"/>
          <a:stretch>
            <a:fillRect/>
          </a:stretch>
        </p:blipFill>
        <p:spPr>
          <a:xfrm>
            <a:off x="4419600" y="3454156"/>
            <a:ext cx="3619331" cy="1518956"/>
          </a:xfrm>
          <a:prstGeom prst="rect">
            <a:avLst/>
          </a:prstGeom>
        </p:spPr>
      </p:pic>
      <p:pic>
        <p:nvPicPr>
          <p:cNvPr id="11" name="Picture 10">
            <a:extLst>
              <a:ext uri="{FF2B5EF4-FFF2-40B4-BE49-F238E27FC236}">
                <a16:creationId xmlns:a16="http://schemas.microsoft.com/office/drawing/2014/main" id="{C9A3850D-9ED0-67C4-1146-9300ABD6E55F}"/>
              </a:ext>
            </a:extLst>
          </p:cNvPr>
          <p:cNvPicPr>
            <a:picLocks noChangeAspect="1"/>
          </p:cNvPicPr>
          <p:nvPr/>
        </p:nvPicPr>
        <p:blipFill>
          <a:blip r:embed="rId6"/>
          <a:stretch>
            <a:fillRect/>
          </a:stretch>
        </p:blipFill>
        <p:spPr>
          <a:xfrm>
            <a:off x="8278652" y="2576414"/>
            <a:ext cx="3465082" cy="1156047"/>
          </a:xfrm>
          <a:prstGeom prst="rect">
            <a:avLst/>
          </a:prstGeom>
        </p:spPr>
      </p:pic>
      <p:pic>
        <p:nvPicPr>
          <p:cNvPr id="13" name="Picture 12">
            <a:extLst>
              <a:ext uri="{FF2B5EF4-FFF2-40B4-BE49-F238E27FC236}">
                <a16:creationId xmlns:a16="http://schemas.microsoft.com/office/drawing/2014/main" id="{A9ACE963-C00E-113B-B6E9-0845B6C549E2}"/>
              </a:ext>
            </a:extLst>
          </p:cNvPr>
          <p:cNvPicPr>
            <a:picLocks noChangeAspect="1"/>
          </p:cNvPicPr>
          <p:nvPr/>
        </p:nvPicPr>
        <p:blipFill>
          <a:blip r:embed="rId7"/>
          <a:stretch>
            <a:fillRect/>
          </a:stretch>
        </p:blipFill>
        <p:spPr>
          <a:xfrm>
            <a:off x="8278652" y="3749949"/>
            <a:ext cx="3403871" cy="1519843"/>
          </a:xfrm>
          <a:prstGeom prst="rect">
            <a:avLst/>
          </a:prstGeom>
        </p:spPr>
      </p:pic>
      <p:sp>
        <p:nvSpPr>
          <p:cNvPr id="14" name="TextBox 13">
            <a:extLst>
              <a:ext uri="{FF2B5EF4-FFF2-40B4-BE49-F238E27FC236}">
                <a16:creationId xmlns:a16="http://schemas.microsoft.com/office/drawing/2014/main" id="{F3474652-7755-AB0A-BA62-4AEB6386F159}"/>
              </a:ext>
            </a:extLst>
          </p:cNvPr>
          <p:cNvSpPr txBox="1"/>
          <p:nvPr/>
        </p:nvSpPr>
        <p:spPr>
          <a:xfrm>
            <a:off x="4383023" y="2546411"/>
            <a:ext cx="3127164" cy="784830"/>
          </a:xfrm>
          <a:prstGeom prst="rect">
            <a:avLst/>
          </a:prstGeom>
          <a:noFill/>
        </p:spPr>
        <p:txBody>
          <a:bodyPr wrap="square" rtlCol="0">
            <a:spAutoFit/>
          </a:bodyPr>
          <a:lstStyle/>
          <a:p>
            <a:r>
              <a:rPr lang="en-AU" sz="900" dirty="0">
                <a:latin typeface="Aptos" panose="020B0004020202020204" pitchFamily="34" charset="0"/>
              </a:rPr>
              <a:t>Applying for connection in CitiPower and </a:t>
            </a:r>
            <a:r>
              <a:rPr lang="en-AU" sz="900" dirty="0" err="1">
                <a:latin typeface="Aptos" panose="020B0004020202020204" pitchFamily="34" charset="0"/>
              </a:rPr>
              <a:t>Powercor</a:t>
            </a:r>
            <a:r>
              <a:rPr lang="en-AU" sz="900" dirty="0">
                <a:latin typeface="Aptos" panose="020B0004020202020204" pitchFamily="34" charset="0"/>
              </a:rPr>
              <a:t> is as simple as logging into </a:t>
            </a:r>
            <a:r>
              <a:rPr lang="en-AU" sz="900" dirty="0">
                <a:latin typeface="Aptos" panose="020B0004020202020204" pitchFamily="34" charset="0"/>
                <a:hlinkClick r:id="rId3"/>
              </a:rPr>
              <a:t>https://econnect.portal.powercor.com.au/customer/loginpage</a:t>
            </a:r>
            <a:r>
              <a:rPr lang="en-AU" sz="900" dirty="0">
                <a:latin typeface="Aptos" panose="020B0004020202020204" pitchFamily="34" charset="0"/>
              </a:rPr>
              <a:t> and selecting the ‘New Connection’ tile. From here select metered service and complete all required fields. </a:t>
            </a:r>
          </a:p>
        </p:txBody>
      </p:sp>
      <p:sp>
        <p:nvSpPr>
          <p:cNvPr id="15" name="TextBox 14">
            <a:extLst>
              <a:ext uri="{FF2B5EF4-FFF2-40B4-BE49-F238E27FC236}">
                <a16:creationId xmlns:a16="http://schemas.microsoft.com/office/drawing/2014/main" id="{D29DCE2C-9584-32A2-2185-8832A9559782}"/>
              </a:ext>
            </a:extLst>
          </p:cNvPr>
          <p:cNvSpPr txBox="1"/>
          <p:nvPr/>
        </p:nvSpPr>
        <p:spPr>
          <a:xfrm>
            <a:off x="8195039" y="1791584"/>
            <a:ext cx="3127164" cy="784830"/>
          </a:xfrm>
          <a:prstGeom prst="rect">
            <a:avLst/>
          </a:prstGeom>
          <a:noFill/>
        </p:spPr>
        <p:txBody>
          <a:bodyPr wrap="square" rtlCol="0">
            <a:spAutoFit/>
          </a:bodyPr>
          <a:lstStyle/>
          <a:p>
            <a:r>
              <a:rPr lang="en-AU" sz="900" dirty="0">
                <a:latin typeface="Aptos" panose="020B0004020202020204" pitchFamily="34" charset="0"/>
              </a:rPr>
              <a:t>Applying for connection in United Energy is as simple as logging into </a:t>
            </a:r>
            <a:r>
              <a:rPr lang="en-AU" sz="900" dirty="0">
                <a:latin typeface="Aptos" panose="020B0004020202020204" pitchFamily="34" charset="0"/>
                <a:hlinkClick r:id="rId4"/>
              </a:rPr>
              <a:t>https://myenergy.ue.com.au/s/login/</a:t>
            </a:r>
            <a:r>
              <a:rPr lang="en-AU" sz="900" dirty="0">
                <a:latin typeface="Aptos" panose="020B0004020202020204" pitchFamily="34" charset="0"/>
              </a:rPr>
              <a:t> and selecting the ‘New Application’ tile. From here select the ‘New connection (metered) tile and complete all required fields. </a:t>
            </a:r>
          </a:p>
        </p:txBody>
      </p:sp>
      <p:sp>
        <p:nvSpPr>
          <p:cNvPr id="17" name="TextBox 16">
            <a:extLst>
              <a:ext uri="{FF2B5EF4-FFF2-40B4-BE49-F238E27FC236}">
                <a16:creationId xmlns:a16="http://schemas.microsoft.com/office/drawing/2014/main" id="{5513FC62-329B-E175-12D6-777404DD86DE}"/>
              </a:ext>
            </a:extLst>
          </p:cNvPr>
          <p:cNvSpPr txBox="1"/>
          <p:nvPr/>
        </p:nvSpPr>
        <p:spPr>
          <a:xfrm>
            <a:off x="8278652" y="5326942"/>
            <a:ext cx="3655908" cy="923330"/>
          </a:xfrm>
          <a:prstGeom prst="rect">
            <a:avLst/>
          </a:prstGeom>
          <a:noFill/>
        </p:spPr>
        <p:txBody>
          <a:bodyPr wrap="square" rtlCol="0">
            <a:spAutoFit/>
          </a:bodyPr>
          <a:lstStyle/>
          <a:p>
            <a:r>
              <a:rPr lang="en-AU" sz="900" b="1" dirty="0">
                <a:latin typeface="Aptos" panose="020B0004020202020204" pitchFamily="34" charset="0"/>
              </a:rPr>
              <a:t>Please note – Standard timeframe for connection processing is 15 business days from submission of a complete application and receiving all applicable service orders from your preferred electricity retailer.  </a:t>
            </a:r>
          </a:p>
          <a:p>
            <a:endParaRPr lang="en-AU" sz="900" dirty="0">
              <a:solidFill>
                <a:srgbClr val="1F1F1F"/>
              </a:solidFill>
              <a:latin typeface="Aptos" panose="020B0004020202020204" pitchFamily="34" charset="0"/>
            </a:endParaRPr>
          </a:p>
          <a:p>
            <a:endParaRPr lang="en-AU" sz="900" dirty="0">
              <a:latin typeface="Aptos" panose="020B0004020202020204" pitchFamily="34" charset="0"/>
            </a:endParaRPr>
          </a:p>
        </p:txBody>
      </p:sp>
    </p:spTree>
    <p:extLst>
      <p:ext uri="{BB962C8B-B14F-4D97-AF65-F5344CB8AC3E}">
        <p14:creationId xmlns:p14="http://schemas.microsoft.com/office/powerpoint/2010/main" val="411449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6631</TotalTime>
  <Words>2697</Words>
  <Application>Microsoft Office PowerPoint</Application>
  <PresentationFormat>Widescreen</PresentationFormat>
  <Paragraphs>213</Paragraphs>
  <Slides>5</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Aptos</vt:lpstr>
      <vt:lpstr>Arial</vt:lpstr>
      <vt:lpstr>Calibri</vt:lpstr>
      <vt:lpstr>Google Sans</vt:lpstr>
      <vt:lpstr>Times New Roman</vt:lpstr>
      <vt:lpstr>Office Theme</vt:lpstr>
      <vt:lpstr>CitiPower, Powercor &amp; United Energy - EV customer journey</vt:lpstr>
      <vt:lpstr>EV Charger Application Process</vt:lpstr>
      <vt:lpstr>EV Charger Application Process</vt:lpstr>
      <vt:lpstr>EV Charger Application Process</vt:lpstr>
      <vt:lpstr>EV Charger Application Process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CitiPower and Powercor Presentation title</dc:title>
  <dc:creator>Nina Ivanovic</dc:creator>
  <cp:lastModifiedBy>Christian Baker</cp:lastModifiedBy>
  <cp:revision>53</cp:revision>
  <dcterms:created xsi:type="dcterms:W3CDTF">2021-08-10T14:16:08Z</dcterms:created>
  <dcterms:modified xsi:type="dcterms:W3CDTF">2025-04-14T00:41:00Z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2021-08-08T00:00:00Z</vt:filetime>
  </property>
  <property fmtid="{D5CDD505-2E9C-101B-9397-08002B2CF9AE}" pid="3" name="Creator">
    <vt:lpwstr>Acrobat PDFMaker 15 for PowerPoint</vt:lpwstr>
  </property>
  <property fmtid="{D5CDD505-2E9C-101B-9397-08002B2CF9AE}" pid="4" name="LastSaved">
    <vt:filetime>2021-08-10T00:00:00Z</vt:filetime>
  </property>
</Properties>
</file>